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2b5214dc02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cc73ad8e242e3"/>
  </p:sldMasterIdLst>
  <p:sldIdLst>
    <p:sldId xmlns:r="http://schemas.openxmlformats.org/officeDocument/2006/relationships" id="256" r:id="R2a58f57737204806"/>
    <p:sldId xmlns:r="http://schemas.openxmlformats.org/officeDocument/2006/relationships" id="257" r:id="Rd31d05b3927d4b31"/>
    <p:sldId xmlns:r="http://schemas.openxmlformats.org/officeDocument/2006/relationships" id="258" r:id="R9bc8e22a0f5140ef"/>
    <p:sldId xmlns:r="http://schemas.openxmlformats.org/officeDocument/2006/relationships" id="259" r:id="Rc712ba9fdf924013"/>
    <p:sldId xmlns:r="http://schemas.openxmlformats.org/officeDocument/2006/relationships" id="260" r:id="R1f7640192a1340f2"/>
    <p:sldId xmlns:r="http://schemas.openxmlformats.org/officeDocument/2006/relationships" id="261" r:id="Rc666b60b1b414fc4"/>
    <p:sldId xmlns:r="http://schemas.openxmlformats.org/officeDocument/2006/relationships" id="262" r:id="R9b402d82b103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cc73ad8e242e3" /><Relationship Type="http://schemas.openxmlformats.org/officeDocument/2006/relationships/slide" Target="/ppt/slides/slide1.xml" Id="R2a58f57737204806" /><Relationship Type="http://schemas.openxmlformats.org/officeDocument/2006/relationships/slide" Target="/ppt/slides/slide2.xml" Id="Rd31d05b3927d4b31" /><Relationship Type="http://schemas.openxmlformats.org/officeDocument/2006/relationships/slide" Target="/ppt/slides/slide3.xml" Id="R9bc8e22a0f5140ef" /><Relationship Type="http://schemas.openxmlformats.org/officeDocument/2006/relationships/slide" Target="/ppt/slides/slide4.xml" Id="Rc712ba9fdf924013" /><Relationship Type="http://schemas.openxmlformats.org/officeDocument/2006/relationships/slide" Target="/ppt/slides/slide5.xml" Id="R1f7640192a1340f2" /><Relationship Type="http://schemas.openxmlformats.org/officeDocument/2006/relationships/slide" Target="/ppt/slides/slide6.xml" Id="Rc666b60b1b414fc4" /><Relationship Type="http://schemas.openxmlformats.org/officeDocument/2006/relationships/slide" Target="/ppt/slides/slide7.xml" Id="R9b402d82b103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225575315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5603a83794124" /><Relationship Type="http://schemas.openxmlformats.org/officeDocument/2006/relationships/theme" Target="/ppt/slideMasters/theme/theme1.xml" Id="R18300cd8ad98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5603a8379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c4bec6cc046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1518c33245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8e451473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5bb61374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e6fc47ff0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0ab005068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4995b354c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5 515 513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5 501 945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HUSEBØ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HUSEBØ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HUSEBØ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Dalsetveien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921 230 281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