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2261dc54dc4e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62837d2a1c4ab4"/>
  </p:sldMasterIdLst>
  <p:sldIdLst>
    <p:sldId xmlns:r="http://schemas.openxmlformats.org/officeDocument/2006/relationships" id="256" r:id="R1581adfb358041da"/>
    <p:sldId xmlns:r="http://schemas.openxmlformats.org/officeDocument/2006/relationships" id="257" r:id="R79fac0dcdee74eba"/>
    <p:sldId xmlns:r="http://schemas.openxmlformats.org/officeDocument/2006/relationships" id="258" r:id="R880c152111704342"/>
    <p:sldId xmlns:r="http://schemas.openxmlformats.org/officeDocument/2006/relationships" id="259" r:id="R615c66ce69bc435a"/>
    <p:sldId xmlns:r="http://schemas.openxmlformats.org/officeDocument/2006/relationships" id="260" r:id="R324282c7c4e54d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62837d2a1c4ab4" /><Relationship Type="http://schemas.openxmlformats.org/officeDocument/2006/relationships/slide" Target="/ppt/slides/slide1.xml" Id="R1581adfb358041da" /><Relationship Type="http://schemas.openxmlformats.org/officeDocument/2006/relationships/slide" Target="/ppt/slides/slide2.xml" Id="R79fac0dcdee74eba" /><Relationship Type="http://schemas.openxmlformats.org/officeDocument/2006/relationships/slide" Target="/ppt/slides/slide3.xml" Id="R880c152111704342" /><Relationship Type="http://schemas.openxmlformats.org/officeDocument/2006/relationships/slide" Target="/ppt/slides/slide4.xml" Id="R615c66ce69bc435a" /><Relationship Type="http://schemas.openxmlformats.org/officeDocument/2006/relationships/slide" Target="/ppt/slides/slide5.xml" Id="R324282c7c4e54d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0f4a54849f4f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125292e584bc5" /><Relationship Type="http://schemas.openxmlformats.org/officeDocument/2006/relationships/theme" Target="/ppt/slideMasters/theme/theme1.xml" Id="R2a6a4546cd5048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f125292e584b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53cb3d98640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c1f19ddd141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bc78fa76d4b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203767b2d4f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1aaaa153f4e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ORKLAND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ORKLAND KOMMUNE ble etablert [år] og holder til i Orkanger.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Allfarveien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7300 Orkanger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46 73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postmottak@orkland.kommune.no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921 233 418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ORKLAND KOMMUNE</a:t>
            </a:r>
          </a:p>
        </p:txBody>
      </p:sp>
    </p:spTree>
  </p:cSld>
  <p:clrMapOvr>
    <a:masterClrMapping xmlns:a="http://schemas.openxmlformats.org/drawingml/2006/main"/>
  </p:clrMapOvr>
</p:sld>
</file>