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02fc55be8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92d86c1fb4f7c"/>
  </p:sldMasterIdLst>
  <p:sldIdLst>
    <p:sldId xmlns:r="http://schemas.openxmlformats.org/officeDocument/2006/relationships" id="256" r:id="R097c206b747242b4"/>
    <p:sldId xmlns:r="http://schemas.openxmlformats.org/officeDocument/2006/relationships" id="257" r:id="Rd34ae1a578fb45e2"/>
    <p:sldId xmlns:r="http://schemas.openxmlformats.org/officeDocument/2006/relationships" id="258" r:id="R2df83d7c49e04188"/>
    <p:sldId xmlns:r="http://schemas.openxmlformats.org/officeDocument/2006/relationships" id="259" r:id="R57505a8d5ea44809"/>
    <p:sldId xmlns:r="http://schemas.openxmlformats.org/officeDocument/2006/relationships" id="260" r:id="R7a88949922b2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92d86c1fb4f7c" /><Relationship Type="http://schemas.openxmlformats.org/officeDocument/2006/relationships/slide" Target="/ppt/slides/slide1.xml" Id="R097c206b747242b4" /><Relationship Type="http://schemas.openxmlformats.org/officeDocument/2006/relationships/slide" Target="/ppt/slides/slide2.xml" Id="Rd34ae1a578fb45e2" /><Relationship Type="http://schemas.openxmlformats.org/officeDocument/2006/relationships/slide" Target="/ppt/slides/slide3.xml" Id="R2df83d7c49e04188" /><Relationship Type="http://schemas.openxmlformats.org/officeDocument/2006/relationships/slide" Target="/ppt/slides/slide4.xml" Id="R57505a8d5ea44809" /><Relationship Type="http://schemas.openxmlformats.org/officeDocument/2006/relationships/slide" Target="/ppt/slides/slide5.xml" Id="R7a88949922b2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75d1ca934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c127739f0485e" /><Relationship Type="http://schemas.openxmlformats.org/officeDocument/2006/relationships/theme" Target="/ppt/slideMasters/theme/theme1.xml" Id="R1768f6e70100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c127739f0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b8414429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6b385969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8a155b16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ef49f6e0f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0798e0a7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