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4578b5907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3342cff824db4"/>
  </p:sldMasterIdLst>
  <p:sldIdLst>
    <p:sldId xmlns:r="http://schemas.openxmlformats.org/officeDocument/2006/relationships" id="256" r:id="R432733abbd8448f8"/>
    <p:sldId xmlns:r="http://schemas.openxmlformats.org/officeDocument/2006/relationships" id="257" r:id="R80de706a23164a1c"/>
    <p:sldId xmlns:r="http://schemas.openxmlformats.org/officeDocument/2006/relationships" id="258" r:id="Rd7e58b44c3bc4c35"/>
    <p:sldId xmlns:r="http://schemas.openxmlformats.org/officeDocument/2006/relationships" id="259" r:id="R5171b9c101d54d0d"/>
    <p:sldId xmlns:r="http://schemas.openxmlformats.org/officeDocument/2006/relationships" id="260" r:id="R35fc264e3c06493a"/>
    <p:sldId xmlns:r="http://schemas.openxmlformats.org/officeDocument/2006/relationships" id="261" r:id="Rdb353dd37bf747b7"/>
    <p:sldId xmlns:r="http://schemas.openxmlformats.org/officeDocument/2006/relationships" id="262" r:id="R2bdd11986cfa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3342cff824db4" /><Relationship Type="http://schemas.openxmlformats.org/officeDocument/2006/relationships/slide" Target="/ppt/slides/slide1.xml" Id="R432733abbd8448f8" /><Relationship Type="http://schemas.openxmlformats.org/officeDocument/2006/relationships/slide" Target="/ppt/slides/slide2.xml" Id="R80de706a23164a1c" /><Relationship Type="http://schemas.openxmlformats.org/officeDocument/2006/relationships/slide" Target="/ppt/slides/slide3.xml" Id="Rd7e58b44c3bc4c35" /><Relationship Type="http://schemas.openxmlformats.org/officeDocument/2006/relationships/slide" Target="/ppt/slides/slide4.xml" Id="R5171b9c101d54d0d" /><Relationship Type="http://schemas.openxmlformats.org/officeDocument/2006/relationships/slide" Target="/ppt/slides/slide5.xml" Id="R35fc264e3c06493a" /><Relationship Type="http://schemas.openxmlformats.org/officeDocument/2006/relationships/slide" Target="/ppt/slides/slide6.xml" Id="Rdb353dd37bf747b7" /><Relationship Type="http://schemas.openxmlformats.org/officeDocument/2006/relationships/slide" Target="/ppt/slides/slide7.xml" Id="R2bdd11986cfa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8e1a4471c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3aac16e1e4921" /><Relationship Type="http://schemas.openxmlformats.org/officeDocument/2006/relationships/theme" Target="/ppt/slideMasters/theme/theme1.xml" Id="R03efbb256990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3aac16e1e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fc12cd7b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e6df7363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0a7f593b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966babff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5a1f05d2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c112573e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46871009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ØKONOMI OG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55 556 456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27 165 249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921 235 380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