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237efe5dd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0bc01ddf542e1"/>
  </p:sldMasterIdLst>
  <p:sldIdLst>
    <p:sldId xmlns:r="http://schemas.openxmlformats.org/officeDocument/2006/relationships" id="256" r:id="R6a91d642c6dc436c"/>
    <p:sldId xmlns:r="http://schemas.openxmlformats.org/officeDocument/2006/relationships" id="257" r:id="R0db7525d27c343f3"/>
    <p:sldId xmlns:r="http://schemas.openxmlformats.org/officeDocument/2006/relationships" id="258" r:id="Ra0eb69f4a8284813"/>
    <p:sldId xmlns:r="http://schemas.openxmlformats.org/officeDocument/2006/relationships" id="259" r:id="R23bceb09ece24d9a"/>
    <p:sldId xmlns:r="http://schemas.openxmlformats.org/officeDocument/2006/relationships" id="260" r:id="R5f51cf8a28734d0a"/>
    <p:sldId xmlns:r="http://schemas.openxmlformats.org/officeDocument/2006/relationships" id="261" r:id="R432153366da5443f"/>
    <p:sldId xmlns:r="http://schemas.openxmlformats.org/officeDocument/2006/relationships" id="262" r:id="R91bf49c4fe77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0bc01ddf542e1" /><Relationship Type="http://schemas.openxmlformats.org/officeDocument/2006/relationships/slide" Target="/ppt/slides/slide1.xml" Id="R6a91d642c6dc436c" /><Relationship Type="http://schemas.openxmlformats.org/officeDocument/2006/relationships/slide" Target="/ppt/slides/slide2.xml" Id="R0db7525d27c343f3" /><Relationship Type="http://schemas.openxmlformats.org/officeDocument/2006/relationships/slide" Target="/ppt/slides/slide3.xml" Id="Ra0eb69f4a8284813" /><Relationship Type="http://schemas.openxmlformats.org/officeDocument/2006/relationships/slide" Target="/ppt/slides/slide4.xml" Id="R23bceb09ece24d9a" /><Relationship Type="http://schemas.openxmlformats.org/officeDocument/2006/relationships/slide" Target="/ppt/slides/slide5.xml" Id="R5f51cf8a28734d0a" /><Relationship Type="http://schemas.openxmlformats.org/officeDocument/2006/relationships/slide" Target="/ppt/slides/slide6.xml" Id="R432153366da5443f" /><Relationship Type="http://schemas.openxmlformats.org/officeDocument/2006/relationships/slide" Target="/ppt/slides/slide7.xml" Id="R91bf49c4fe77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02317acfb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0caca84c4208" /><Relationship Type="http://schemas.openxmlformats.org/officeDocument/2006/relationships/theme" Target="/ppt/slideMasters/theme/theme1.xml" Id="R0e4057537748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40caca84c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294bff09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ade313c0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f7cfd217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00578db17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e126f7438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af8a5782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98e7fbb2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SPARTACUS SPANDOW OVERÅ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