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57069536947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291caa7aca41c3"/>
  </p:sldMasterIdLst>
  <p:sldIdLst>
    <p:sldId xmlns:r="http://schemas.openxmlformats.org/officeDocument/2006/relationships" id="256" r:id="R5246dd07eca94394"/>
    <p:sldId xmlns:r="http://schemas.openxmlformats.org/officeDocument/2006/relationships" id="257" r:id="R8d69744089044305"/>
    <p:sldId xmlns:r="http://schemas.openxmlformats.org/officeDocument/2006/relationships" id="258" r:id="R19118e1c6092472a"/>
    <p:sldId xmlns:r="http://schemas.openxmlformats.org/officeDocument/2006/relationships" id="259" r:id="R8f89dee79c6446db"/>
    <p:sldId xmlns:r="http://schemas.openxmlformats.org/officeDocument/2006/relationships" id="260" r:id="Rdebcbf05eee54e3f"/>
    <p:sldId xmlns:r="http://schemas.openxmlformats.org/officeDocument/2006/relationships" id="261" r:id="R97e3a33083c14dfc"/>
    <p:sldId xmlns:r="http://schemas.openxmlformats.org/officeDocument/2006/relationships" id="262" r:id="Re3312fb4f86b4f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91caa7aca41c3" /><Relationship Type="http://schemas.openxmlformats.org/officeDocument/2006/relationships/slide" Target="/ppt/slides/slide1.xml" Id="R5246dd07eca94394" /><Relationship Type="http://schemas.openxmlformats.org/officeDocument/2006/relationships/slide" Target="/ppt/slides/slide2.xml" Id="R8d69744089044305" /><Relationship Type="http://schemas.openxmlformats.org/officeDocument/2006/relationships/slide" Target="/ppt/slides/slide3.xml" Id="R19118e1c6092472a" /><Relationship Type="http://schemas.openxmlformats.org/officeDocument/2006/relationships/slide" Target="/ppt/slides/slide4.xml" Id="R8f89dee79c6446db" /><Relationship Type="http://schemas.openxmlformats.org/officeDocument/2006/relationships/slide" Target="/ppt/slides/slide5.xml" Id="Rdebcbf05eee54e3f" /><Relationship Type="http://schemas.openxmlformats.org/officeDocument/2006/relationships/slide" Target="/ppt/slides/slide6.xml" Id="R97e3a33083c14dfc" /><Relationship Type="http://schemas.openxmlformats.org/officeDocument/2006/relationships/slide" Target="/ppt/slides/slide7.xml" Id="Re3312fb4f86b4f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246797dd7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315b415ba4cd6" /><Relationship Type="http://schemas.openxmlformats.org/officeDocument/2006/relationships/theme" Target="/ppt/slideMasters/theme/theme1.xml" Id="R624182651795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c315b415ba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97ebe29dc44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42b60d24b49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949cf755b4b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586026952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a3b029ee649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5ffff1914a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9bb643a034b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VIA2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VIA2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999 215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7 560 585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7 740 298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HOPSTOCK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Hougens vei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921 252 331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VIA2 AS</a:t>
            </a:r>
          </a:p>
        </p:txBody>
      </p:sp>
    </p:spTree>
  </p:cSld>
  <p:clrMapOvr>
    <a:masterClrMapping xmlns:a="http://schemas.openxmlformats.org/drawingml/2006/main"/>
  </p:clrMapOvr>
</p:sld>
</file>