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02660ee64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a7f1fa5ba4155"/>
  </p:sldMasterIdLst>
  <p:sldIdLst>
    <p:sldId xmlns:r="http://schemas.openxmlformats.org/officeDocument/2006/relationships" id="256" r:id="Rb114819b3500438d"/>
    <p:sldId xmlns:r="http://schemas.openxmlformats.org/officeDocument/2006/relationships" id="257" r:id="Rdd55d82fecbe40cd"/>
    <p:sldId xmlns:r="http://schemas.openxmlformats.org/officeDocument/2006/relationships" id="258" r:id="R4d85835c7ee44977"/>
    <p:sldId xmlns:r="http://schemas.openxmlformats.org/officeDocument/2006/relationships" id="259" r:id="R6a956afb9a0443ec"/>
    <p:sldId xmlns:r="http://schemas.openxmlformats.org/officeDocument/2006/relationships" id="260" r:id="R84301709b2524d37"/>
    <p:sldId xmlns:r="http://schemas.openxmlformats.org/officeDocument/2006/relationships" id="261" r:id="R2c8e526cdbe641d6"/>
    <p:sldId xmlns:r="http://schemas.openxmlformats.org/officeDocument/2006/relationships" id="262" r:id="Ra470a1936071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a7f1fa5ba4155" /><Relationship Type="http://schemas.openxmlformats.org/officeDocument/2006/relationships/slide" Target="/ppt/slides/slide1.xml" Id="Rb114819b3500438d" /><Relationship Type="http://schemas.openxmlformats.org/officeDocument/2006/relationships/slide" Target="/ppt/slides/slide2.xml" Id="Rdd55d82fecbe40cd" /><Relationship Type="http://schemas.openxmlformats.org/officeDocument/2006/relationships/slide" Target="/ppt/slides/slide3.xml" Id="R4d85835c7ee44977" /><Relationship Type="http://schemas.openxmlformats.org/officeDocument/2006/relationships/slide" Target="/ppt/slides/slide4.xml" Id="R6a956afb9a0443ec" /><Relationship Type="http://schemas.openxmlformats.org/officeDocument/2006/relationships/slide" Target="/ppt/slides/slide5.xml" Id="R84301709b2524d37" /><Relationship Type="http://schemas.openxmlformats.org/officeDocument/2006/relationships/slide" Target="/ppt/slides/slide6.xml" Id="R2c8e526cdbe641d6" /><Relationship Type="http://schemas.openxmlformats.org/officeDocument/2006/relationships/slide" Target="/ppt/slides/slide7.xml" Id="Ra470a1936071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9fdad3e3b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f0cc14bfe4f42" /><Relationship Type="http://schemas.openxmlformats.org/officeDocument/2006/relationships/theme" Target="/ppt/slideMasters/theme/theme1.xml" Id="R9c15f804f44f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f0cc14bfe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b1d69a46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dd9849af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5e7c0408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dd4973eb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7bdb9d8e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0b9736df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cd0491315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MIROBO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MIROBO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HALVOR JØNTVEDT BOCK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TOBIAS JØNTVEDT BOCK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GUNTER ERNST KONRAD BOCK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184B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921 258 755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MIROBO AS</a:t>
            </a:r>
          </a:p>
        </p:txBody>
      </p:sp>
    </p:spTree>
  </p:cSld>
  <p:clrMapOvr>
    <a:masterClrMapping xmlns:a="http://schemas.openxmlformats.org/drawingml/2006/main"/>
  </p:clrMapOvr>
</p:sld>
</file>