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79dffaebf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d5866fd0c44d1"/>
  </p:sldMasterIdLst>
  <p:sldIdLst>
    <p:sldId xmlns:r="http://schemas.openxmlformats.org/officeDocument/2006/relationships" id="256" r:id="R6e4eab3672d04c55"/>
    <p:sldId xmlns:r="http://schemas.openxmlformats.org/officeDocument/2006/relationships" id="257" r:id="Rf0d23f6a6ed94665"/>
    <p:sldId xmlns:r="http://schemas.openxmlformats.org/officeDocument/2006/relationships" id="258" r:id="R73849d1cb97645d3"/>
    <p:sldId xmlns:r="http://schemas.openxmlformats.org/officeDocument/2006/relationships" id="259" r:id="R9540fae7e162487e"/>
    <p:sldId xmlns:r="http://schemas.openxmlformats.org/officeDocument/2006/relationships" id="260" r:id="R7f610d0a9d824105"/>
    <p:sldId xmlns:r="http://schemas.openxmlformats.org/officeDocument/2006/relationships" id="261" r:id="R0432a646928a46e3"/>
    <p:sldId xmlns:r="http://schemas.openxmlformats.org/officeDocument/2006/relationships" id="262" r:id="R29f9a2312b3f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d5866fd0c44d1" /><Relationship Type="http://schemas.openxmlformats.org/officeDocument/2006/relationships/slide" Target="/ppt/slides/slide1.xml" Id="R6e4eab3672d04c55" /><Relationship Type="http://schemas.openxmlformats.org/officeDocument/2006/relationships/slide" Target="/ppt/slides/slide2.xml" Id="Rf0d23f6a6ed94665" /><Relationship Type="http://schemas.openxmlformats.org/officeDocument/2006/relationships/slide" Target="/ppt/slides/slide3.xml" Id="R73849d1cb97645d3" /><Relationship Type="http://schemas.openxmlformats.org/officeDocument/2006/relationships/slide" Target="/ppt/slides/slide4.xml" Id="R9540fae7e162487e" /><Relationship Type="http://schemas.openxmlformats.org/officeDocument/2006/relationships/slide" Target="/ppt/slides/slide5.xml" Id="R7f610d0a9d824105" /><Relationship Type="http://schemas.openxmlformats.org/officeDocument/2006/relationships/slide" Target="/ppt/slides/slide6.xml" Id="R0432a646928a46e3" /><Relationship Type="http://schemas.openxmlformats.org/officeDocument/2006/relationships/slide" Target="/ppt/slides/slide7.xml" Id="R29f9a2312b3f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183cbaa76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01091a8d414e" /><Relationship Type="http://schemas.openxmlformats.org/officeDocument/2006/relationships/theme" Target="/ppt/slideMasters/theme/theme1.xml" Id="Rd988d29a8a00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401091a8d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e392817c3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9833b63c1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2fa114e7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0c2f95c0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aa54da75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ac7655a0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b6105bec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