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f83467faf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a925b817342f1"/>
  </p:sldMasterIdLst>
  <p:sldIdLst>
    <p:sldId xmlns:r="http://schemas.openxmlformats.org/officeDocument/2006/relationships" id="256" r:id="R78d4acfc7b924213"/>
    <p:sldId xmlns:r="http://schemas.openxmlformats.org/officeDocument/2006/relationships" id="257" r:id="R4d503f9d849b42ca"/>
    <p:sldId xmlns:r="http://schemas.openxmlformats.org/officeDocument/2006/relationships" id="258" r:id="R6ff069a9bec04a41"/>
    <p:sldId xmlns:r="http://schemas.openxmlformats.org/officeDocument/2006/relationships" id="259" r:id="Rf619543469b94df1"/>
    <p:sldId xmlns:r="http://schemas.openxmlformats.org/officeDocument/2006/relationships" id="260" r:id="R9fc3809cdaa64960"/>
    <p:sldId xmlns:r="http://schemas.openxmlformats.org/officeDocument/2006/relationships" id="261" r:id="R6a7adbb8417e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a925b817342f1" /><Relationship Type="http://schemas.openxmlformats.org/officeDocument/2006/relationships/slide" Target="/ppt/slides/slide1.xml" Id="R78d4acfc7b924213" /><Relationship Type="http://schemas.openxmlformats.org/officeDocument/2006/relationships/slide" Target="/ppt/slides/slide2.xml" Id="R4d503f9d849b42ca" /><Relationship Type="http://schemas.openxmlformats.org/officeDocument/2006/relationships/slide" Target="/ppt/slides/slide3.xml" Id="R6ff069a9bec04a41" /><Relationship Type="http://schemas.openxmlformats.org/officeDocument/2006/relationships/slide" Target="/ppt/slides/slide4.xml" Id="Rf619543469b94df1" /><Relationship Type="http://schemas.openxmlformats.org/officeDocument/2006/relationships/slide" Target="/ppt/slides/slide5.xml" Id="R9fc3809cdaa64960" /><Relationship Type="http://schemas.openxmlformats.org/officeDocument/2006/relationships/slide" Target="/ppt/slides/slide6.xml" Id="R6a7adbb8417e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7825777fb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2d8a14b6f4651" /><Relationship Type="http://schemas.openxmlformats.org/officeDocument/2006/relationships/theme" Target="/ppt/slideMasters/theme/theme1.xml" Id="R80b10cb84135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2d8a14b6f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f22263c8e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5124c7d33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a16117f7540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d8c0712ce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611d343a042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78472f685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FAVENTE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ADB-Senteret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921 284 055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