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ba83b5e01d45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30ea56161f4e6b"/>
  </p:sldMasterIdLst>
  <p:sldIdLst>
    <p:sldId xmlns:r="http://schemas.openxmlformats.org/officeDocument/2006/relationships" id="256" r:id="Rf07f13cbb0c64e32"/>
    <p:sldId xmlns:r="http://schemas.openxmlformats.org/officeDocument/2006/relationships" id="257" r:id="Rf72204c9097f4dd4"/>
    <p:sldId xmlns:r="http://schemas.openxmlformats.org/officeDocument/2006/relationships" id="258" r:id="Rebf8fa6d6347495a"/>
    <p:sldId xmlns:r="http://schemas.openxmlformats.org/officeDocument/2006/relationships" id="259" r:id="Rebb1a326b2ed4fd1"/>
    <p:sldId xmlns:r="http://schemas.openxmlformats.org/officeDocument/2006/relationships" id="260" r:id="R9890169ee3494c69"/>
    <p:sldId xmlns:r="http://schemas.openxmlformats.org/officeDocument/2006/relationships" id="261" r:id="R1d874adddbf4421e"/>
    <p:sldId xmlns:r="http://schemas.openxmlformats.org/officeDocument/2006/relationships" id="262" r:id="R8d9152afbe8348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0ea56161f4e6b" /><Relationship Type="http://schemas.openxmlformats.org/officeDocument/2006/relationships/slide" Target="/ppt/slides/slide1.xml" Id="Rf07f13cbb0c64e32" /><Relationship Type="http://schemas.openxmlformats.org/officeDocument/2006/relationships/slide" Target="/ppt/slides/slide2.xml" Id="Rf72204c9097f4dd4" /><Relationship Type="http://schemas.openxmlformats.org/officeDocument/2006/relationships/slide" Target="/ppt/slides/slide3.xml" Id="Rebf8fa6d6347495a" /><Relationship Type="http://schemas.openxmlformats.org/officeDocument/2006/relationships/slide" Target="/ppt/slides/slide4.xml" Id="Rebb1a326b2ed4fd1" /><Relationship Type="http://schemas.openxmlformats.org/officeDocument/2006/relationships/slide" Target="/ppt/slides/slide5.xml" Id="R9890169ee3494c69" /><Relationship Type="http://schemas.openxmlformats.org/officeDocument/2006/relationships/slide" Target="/ppt/slides/slide6.xml" Id="R1d874adddbf4421e" /><Relationship Type="http://schemas.openxmlformats.org/officeDocument/2006/relationships/slide" Target="/ppt/slides/slide7.xml" Id="R8d9152afbe8348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c4986aed7a4b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4a4a6e14b48ac" /><Relationship Type="http://schemas.openxmlformats.org/officeDocument/2006/relationships/theme" Target="/ppt/slideMasters/theme/theme1.xml" Id="Rc83620db62bf40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44a4a6e14b48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2bf66c0b34b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dd295d8f94f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bf781a9e242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692d9698145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2562f6b3943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baae8e1db44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ec7fe92f946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FAVENTE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FAVENTE EIENDOM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6 689 250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27 931 442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 –  32,1 %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EAG HOLDING AS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ADB-Senteret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921 284 055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