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520141c9a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603a58d1a45c0"/>
  </p:sldMasterIdLst>
  <p:sldIdLst>
    <p:sldId xmlns:r="http://schemas.openxmlformats.org/officeDocument/2006/relationships" id="256" r:id="R8018744118744e30"/>
    <p:sldId xmlns:r="http://schemas.openxmlformats.org/officeDocument/2006/relationships" id="257" r:id="Ra04aea761a5c4d67"/>
    <p:sldId xmlns:r="http://schemas.openxmlformats.org/officeDocument/2006/relationships" id="258" r:id="R1469bea9fa6b488b"/>
    <p:sldId xmlns:r="http://schemas.openxmlformats.org/officeDocument/2006/relationships" id="259" r:id="Re8f93ee73da44fce"/>
    <p:sldId xmlns:r="http://schemas.openxmlformats.org/officeDocument/2006/relationships" id="260" r:id="Reaee565d528547e6"/>
    <p:sldId xmlns:r="http://schemas.openxmlformats.org/officeDocument/2006/relationships" id="261" r:id="Rc5360bb2c97d4139"/>
    <p:sldId xmlns:r="http://schemas.openxmlformats.org/officeDocument/2006/relationships" id="262" r:id="Rde20573b0689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603a58d1a45c0" /><Relationship Type="http://schemas.openxmlformats.org/officeDocument/2006/relationships/slide" Target="/ppt/slides/slide1.xml" Id="R8018744118744e30" /><Relationship Type="http://schemas.openxmlformats.org/officeDocument/2006/relationships/slide" Target="/ppt/slides/slide2.xml" Id="Ra04aea761a5c4d67" /><Relationship Type="http://schemas.openxmlformats.org/officeDocument/2006/relationships/slide" Target="/ppt/slides/slide3.xml" Id="R1469bea9fa6b488b" /><Relationship Type="http://schemas.openxmlformats.org/officeDocument/2006/relationships/slide" Target="/ppt/slides/slide4.xml" Id="Re8f93ee73da44fce" /><Relationship Type="http://schemas.openxmlformats.org/officeDocument/2006/relationships/slide" Target="/ppt/slides/slide5.xml" Id="Reaee565d528547e6" /><Relationship Type="http://schemas.openxmlformats.org/officeDocument/2006/relationships/slide" Target="/ppt/slides/slide6.xml" Id="Rc5360bb2c97d4139" /><Relationship Type="http://schemas.openxmlformats.org/officeDocument/2006/relationships/slide" Target="/ppt/slides/slide7.xml" Id="Rde20573b0689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0fb06dd78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e0b365b0460d" /><Relationship Type="http://schemas.openxmlformats.org/officeDocument/2006/relationships/theme" Target="/ppt/slideMasters/theme/theme1.xml" Id="R11b22dcb3444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9e0b365b0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f5c4d440a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729ecbdfe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90300e9a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c5b7540a0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cc5917e3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f67d5e4c8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58a1b246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