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f088397dc44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d21f1144e4f08"/>
  </p:sldMasterIdLst>
  <p:sldIdLst>
    <p:sldId xmlns:r="http://schemas.openxmlformats.org/officeDocument/2006/relationships" id="256" r:id="R626d952b63844863"/>
    <p:sldId xmlns:r="http://schemas.openxmlformats.org/officeDocument/2006/relationships" id="257" r:id="Rc50b2001f8da4606"/>
    <p:sldId xmlns:r="http://schemas.openxmlformats.org/officeDocument/2006/relationships" id="258" r:id="R482b8d843e1c4113"/>
    <p:sldId xmlns:r="http://schemas.openxmlformats.org/officeDocument/2006/relationships" id="259" r:id="R738667c33e9445e7"/>
    <p:sldId xmlns:r="http://schemas.openxmlformats.org/officeDocument/2006/relationships" id="260" r:id="R9bc8bfd64dd043a6"/>
    <p:sldId xmlns:r="http://schemas.openxmlformats.org/officeDocument/2006/relationships" id="261" r:id="R89beab0390324f21"/>
    <p:sldId xmlns:r="http://schemas.openxmlformats.org/officeDocument/2006/relationships" id="262" r:id="Rdbb114eec19945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d21f1144e4f08" /><Relationship Type="http://schemas.openxmlformats.org/officeDocument/2006/relationships/slide" Target="/ppt/slides/slide1.xml" Id="R626d952b63844863" /><Relationship Type="http://schemas.openxmlformats.org/officeDocument/2006/relationships/slide" Target="/ppt/slides/slide2.xml" Id="Rc50b2001f8da4606" /><Relationship Type="http://schemas.openxmlformats.org/officeDocument/2006/relationships/slide" Target="/ppt/slides/slide3.xml" Id="R482b8d843e1c4113" /><Relationship Type="http://schemas.openxmlformats.org/officeDocument/2006/relationships/slide" Target="/ppt/slides/slide4.xml" Id="R738667c33e9445e7" /><Relationship Type="http://schemas.openxmlformats.org/officeDocument/2006/relationships/slide" Target="/ppt/slides/slide5.xml" Id="R9bc8bfd64dd043a6" /><Relationship Type="http://schemas.openxmlformats.org/officeDocument/2006/relationships/slide" Target="/ppt/slides/slide6.xml" Id="R89beab0390324f21" /><Relationship Type="http://schemas.openxmlformats.org/officeDocument/2006/relationships/slide" Target="/ppt/slides/slide7.xml" Id="Rdbb114eec19945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32442c0734d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fdc0a6cce40b2" /><Relationship Type="http://schemas.openxmlformats.org/officeDocument/2006/relationships/theme" Target="/ppt/slideMasters/theme/theme1.xml" Id="R1473b38f8011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fdc0a6cce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78df2da73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ca8f249fa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5049e3abc4a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55d2e0d9c44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f0bc2be9840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71e8f4d5444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155845c2348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4 576 898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57 381 056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223 989 776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GLIGAARD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921 326 483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