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8d51b56f8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63050cff0440c"/>
  </p:sldMasterIdLst>
  <p:sldIdLst>
    <p:sldId xmlns:r="http://schemas.openxmlformats.org/officeDocument/2006/relationships" id="256" r:id="R08a4925ba4404e60"/>
    <p:sldId xmlns:r="http://schemas.openxmlformats.org/officeDocument/2006/relationships" id="257" r:id="Rd702444e401649c2"/>
    <p:sldId xmlns:r="http://schemas.openxmlformats.org/officeDocument/2006/relationships" id="258" r:id="R6150c53b582e416b"/>
    <p:sldId xmlns:r="http://schemas.openxmlformats.org/officeDocument/2006/relationships" id="259" r:id="R549c1a4857d54489"/>
    <p:sldId xmlns:r="http://schemas.openxmlformats.org/officeDocument/2006/relationships" id="260" r:id="R72c389aa12614916"/>
    <p:sldId xmlns:r="http://schemas.openxmlformats.org/officeDocument/2006/relationships" id="261" r:id="R25f1c45d998a4a04"/>
    <p:sldId xmlns:r="http://schemas.openxmlformats.org/officeDocument/2006/relationships" id="262" r:id="R5cacedb47433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63050cff0440c" /><Relationship Type="http://schemas.openxmlformats.org/officeDocument/2006/relationships/slide" Target="/ppt/slides/slide1.xml" Id="R08a4925ba4404e60" /><Relationship Type="http://schemas.openxmlformats.org/officeDocument/2006/relationships/slide" Target="/ppt/slides/slide2.xml" Id="Rd702444e401649c2" /><Relationship Type="http://schemas.openxmlformats.org/officeDocument/2006/relationships/slide" Target="/ppt/slides/slide3.xml" Id="R6150c53b582e416b" /><Relationship Type="http://schemas.openxmlformats.org/officeDocument/2006/relationships/slide" Target="/ppt/slides/slide4.xml" Id="R549c1a4857d54489" /><Relationship Type="http://schemas.openxmlformats.org/officeDocument/2006/relationships/slide" Target="/ppt/slides/slide5.xml" Id="R72c389aa12614916" /><Relationship Type="http://schemas.openxmlformats.org/officeDocument/2006/relationships/slide" Target="/ppt/slides/slide6.xml" Id="R25f1c45d998a4a04" /><Relationship Type="http://schemas.openxmlformats.org/officeDocument/2006/relationships/slide" Target="/ppt/slides/slide7.xml" Id="R5cacedb47433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6d5b7498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6fa9f6f64b54" /><Relationship Type="http://schemas.openxmlformats.org/officeDocument/2006/relationships/theme" Target="/ppt/slideMasters/theme/theme1.xml" Id="R9c4feae35ea3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16fa9f6f6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9b4339fa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e9be173e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a4667344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606f88ee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e0869a14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313b4945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6ff30220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SPJELKAVIK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