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0d50b641b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66b9e5aed4cd2"/>
  </p:sldMasterIdLst>
  <p:sldIdLst>
    <p:sldId xmlns:r="http://schemas.openxmlformats.org/officeDocument/2006/relationships" id="256" r:id="R8014fcec2010467e"/>
    <p:sldId xmlns:r="http://schemas.openxmlformats.org/officeDocument/2006/relationships" id="257" r:id="R2a0ae250d32a45c5"/>
    <p:sldId xmlns:r="http://schemas.openxmlformats.org/officeDocument/2006/relationships" id="258" r:id="R8e12b800a4954838"/>
    <p:sldId xmlns:r="http://schemas.openxmlformats.org/officeDocument/2006/relationships" id="259" r:id="R747f1928edc64dc8"/>
    <p:sldId xmlns:r="http://schemas.openxmlformats.org/officeDocument/2006/relationships" id="260" r:id="R8da44a1b38474536"/>
    <p:sldId xmlns:r="http://schemas.openxmlformats.org/officeDocument/2006/relationships" id="261" r:id="R3f26330288c44122"/>
    <p:sldId xmlns:r="http://schemas.openxmlformats.org/officeDocument/2006/relationships" id="262" r:id="R4f30918d6055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66b9e5aed4cd2" /><Relationship Type="http://schemas.openxmlformats.org/officeDocument/2006/relationships/slide" Target="/ppt/slides/slide1.xml" Id="R8014fcec2010467e" /><Relationship Type="http://schemas.openxmlformats.org/officeDocument/2006/relationships/slide" Target="/ppt/slides/slide2.xml" Id="R2a0ae250d32a45c5" /><Relationship Type="http://schemas.openxmlformats.org/officeDocument/2006/relationships/slide" Target="/ppt/slides/slide3.xml" Id="R8e12b800a4954838" /><Relationship Type="http://schemas.openxmlformats.org/officeDocument/2006/relationships/slide" Target="/ppt/slides/slide4.xml" Id="R747f1928edc64dc8" /><Relationship Type="http://schemas.openxmlformats.org/officeDocument/2006/relationships/slide" Target="/ppt/slides/slide5.xml" Id="R8da44a1b38474536" /><Relationship Type="http://schemas.openxmlformats.org/officeDocument/2006/relationships/slide" Target="/ppt/slides/slide6.xml" Id="R3f26330288c44122" /><Relationship Type="http://schemas.openxmlformats.org/officeDocument/2006/relationships/slide" Target="/ppt/slides/slide7.xml" Id="R4f30918d6055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bb4132c6e44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67fa1056341a5" /><Relationship Type="http://schemas.openxmlformats.org/officeDocument/2006/relationships/theme" Target="/ppt/slideMasters/theme/theme1.xml" Id="Rfb9e739e6896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67fa10563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55fdd15c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878606db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7097d3629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d77d6b131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22e639cf1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349bdc482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19dd07d32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17 761 166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17 799 771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