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2d9db6cbe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df8c44bdf4d02"/>
  </p:sldMasterIdLst>
  <p:sldIdLst>
    <p:sldId xmlns:r="http://schemas.openxmlformats.org/officeDocument/2006/relationships" id="256" r:id="Rebdd9c32069f403a"/>
    <p:sldId xmlns:r="http://schemas.openxmlformats.org/officeDocument/2006/relationships" id="257" r:id="R3e541a7011704862"/>
    <p:sldId xmlns:r="http://schemas.openxmlformats.org/officeDocument/2006/relationships" id="258" r:id="R1543f609c7be44da"/>
    <p:sldId xmlns:r="http://schemas.openxmlformats.org/officeDocument/2006/relationships" id="259" r:id="R851653bb89ac4fc3"/>
    <p:sldId xmlns:r="http://schemas.openxmlformats.org/officeDocument/2006/relationships" id="260" r:id="R958c2db3f31941d4"/>
    <p:sldId xmlns:r="http://schemas.openxmlformats.org/officeDocument/2006/relationships" id="261" r:id="Rc7ab921876844433"/>
    <p:sldId xmlns:r="http://schemas.openxmlformats.org/officeDocument/2006/relationships" id="262" r:id="R39d8982f3932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df8c44bdf4d02" /><Relationship Type="http://schemas.openxmlformats.org/officeDocument/2006/relationships/slide" Target="/ppt/slides/slide1.xml" Id="Rebdd9c32069f403a" /><Relationship Type="http://schemas.openxmlformats.org/officeDocument/2006/relationships/slide" Target="/ppt/slides/slide2.xml" Id="R3e541a7011704862" /><Relationship Type="http://schemas.openxmlformats.org/officeDocument/2006/relationships/slide" Target="/ppt/slides/slide3.xml" Id="R1543f609c7be44da" /><Relationship Type="http://schemas.openxmlformats.org/officeDocument/2006/relationships/slide" Target="/ppt/slides/slide4.xml" Id="R851653bb89ac4fc3" /><Relationship Type="http://schemas.openxmlformats.org/officeDocument/2006/relationships/slide" Target="/ppt/slides/slide5.xml" Id="R958c2db3f31941d4" /><Relationship Type="http://schemas.openxmlformats.org/officeDocument/2006/relationships/slide" Target="/ppt/slides/slide6.xml" Id="Rc7ab921876844433" /><Relationship Type="http://schemas.openxmlformats.org/officeDocument/2006/relationships/slide" Target="/ppt/slides/slide7.xml" Id="R39d8982f3932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b3a01b6b0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b6a29d834fd8" /><Relationship Type="http://schemas.openxmlformats.org/officeDocument/2006/relationships/theme" Target="/ppt/slideMasters/theme/theme1.xml" Id="R771ab8e25398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4b6a29d83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f94928e8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654dccd94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79e1be1f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18aa4f41f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a9a03944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a2e23728c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3e473238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PHINOOR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ANDREAS FORN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Andreas Forn, Bodinveien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921 360 347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