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4431229a1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92e8e47e64f2f"/>
  </p:sldMasterIdLst>
  <p:sldIdLst>
    <p:sldId xmlns:r="http://schemas.openxmlformats.org/officeDocument/2006/relationships" id="256" r:id="Ra8447288ee12454b"/>
    <p:sldId xmlns:r="http://schemas.openxmlformats.org/officeDocument/2006/relationships" id="257" r:id="R0d10eb76f43b4aa2"/>
    <p:sldId xmlns:r="http://schemas.openxmlformats.org/officeDocument/2006/relationships" id="258" r:id="R53f4cf552b694893"/>
    <p:sldId xmlns:r="http://schemas.openxmlformats.org/officeDocument/2006/relationships" id="259" r:id="R50b0237672a04f6d"/>
    <p:sldId xmlns:r="http://schemas.openxmlformats.org/officeDocument/2006/relationships" id="260" r:id="R30f25d10000e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92e8e47e64f2f" /><Relationship Type="http://schemas.openxmlformats.org/officeDocument/2006/relationships/slide" Target="/ppt/slides/slide1.xml" Id="Ra8447288ee12454b" /><Relationship Type="http://schemas.openxmlformats.org/officeDocument/2006/relationships/slide" Target="/ppt/slides/slide2.xml" Id="R0d10eb76f43b4aa2" /><Relationship Type="http://schemas.openxmlformats.org/officeDocument/2006/relationships/slide" Target="/ppt/slides/slide3.xml" Id="R53f4cf552b694893" /><Relationship Type="http://schemas.openxmlformats.org/officeDocument/2006/relationships/slide" Target="/ppt/slides/slide4.xml" Id="R50b0237672a04f6d" /><Relationship Type="http://schemas.openxmlformats.org/officeDocument/2006/relationships/slide" Target="/ppt/slides/slide5.xml" Id="R30f25d10000e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a71e04d52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6bcc5e344e33" /><Relationship Type="http://schemas.openxmlformats.org/officeDocument/2006/relationships/theme" Target="/ppt/slideMasters/theme/theme1.xml" Id="R09148b136420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c6bcc5e34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f2c9e38f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a2607aa2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3bb1f4a4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0557787e6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ed2bf28e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KOMMUNE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post@senja.kommune.no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