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42b303895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7fe59039446c2"/>
  </p:sldMasterIdLst>
  <p:sldIdLst>
    <p:sldId xmlns:r="http://schemas.openxmlformats.org/officeDocument/2006/relationships" id="256" r:id="Rb27cf0b3888d4d86"/>
    <p:sldId xmlns:r="http://schemas.openxmlformats.org/officeDocument/2006/relationships" id="257" r:id="R0ec72e8f09c94540"/>
    <p:sldId xmlns:r="http://schemas.openxmlformats.org/officeDocument/2006/relationships" id="258" r:id="R381739a02511480d"/>
    <p:sldId xmlns:r="http://schemas.openxmlformats.org/officeDocument/2006/relationships" id="259" r:id="Rba3877cd994a48c2"/>
    <p:sldId xmlns:r="http://schemas.openxmlformats.org/officeDocument/2006/relationships" id="260" r:id="Rb41028b5f2ac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7fe59039446c2" /><Relationship Type="http://schemas.openxmlformats.org/officeDocument/2006/relationships/slide" Target="/ppt/slides/slide1.xml" Id="Rb27cf0b3888d4d86" /><Relationship Type="http://schemas.openxmlformats.org/officeDocument/2006/relationships/slide" Target="/ppt/slides/slide2.xml" Id="R0ec72e8f09c94540" /><Relationship Type="http://schemas.openxmlformats.org/officeDocument/2006/relationships/slide" Target="/ppt/slides/slide3.xml" Id="R381739a02511480d" /><Relationship Type="http://schemas.openxmlformats.org/officeDocument/2006/relationships/slide" Target="/ppt/slides/slide4.xml" Id="Rba3877cd994a48c2" /><Relationship Type="http://schemas.openxmlformats.org/officeDocument/2006/relationships/slide" Target="/ppt/slides/slide5.xml" Id="Rb41028b5f2ac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821805184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9a6f294b4813" /><Relationship Type="http://schemas.openxmlformats.org/officeDocument/2006/relationships/theme" Target="/ppt/slideMasters/theme/theme1.xml" Id="R5d6e294f7756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69a6f294b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b99f3b4b7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749705c3c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4bbd4af68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c89bcf208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46b242184a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TØNSBERG KOMMUNE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Wilhelmsens alle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33406000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postmottak@tonsberg.kommune.no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921 383 681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KOMMUNE</a:t>
            </a:r>
          </a:p>
        </p:txBody>
      </p:sp>
    </p:spTree>
  </p:cSld>
  <p:clrMapOvr>
    <a:masterClrMapping xmlns:a="http://schemas.openxmlformats.org/drawingml/2006/main"/>
  </p:clrMapOvr>
</p:sld>
</file>