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e52a5a81a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5582958744acf"/>
  </p:sldMasterIdLst>
  <p:sldIdLst>
    <p:sldId xmlns:r="http://schemas.openxmlformats.org/officeDocument/2006/relationships" id="256" r:id="Rad9a26d8d2884e7f"/>
    <p:sldId xmlns:r="http://schemas.openxmlformats.org/officeDocument/2006/relationships" id="257" r:id="R8f78ce03c50e46ef"/>
    <p:sldId xmlns:r="http://schemas.openxmlformats.org/officeDocument/2006/relationships" id="258" r:id="Rf110681c1d2c42a1"/>
    <p:sldId xmlns:r="http://schemas.openxmlformats.org/officeDocument/2006/relationships" id="259" r:id="R4c97ad1b95e44a97"/>
    <p:sldId xmlns:r="http://schemas.openxmlformats.org/officeDocument/2006/relationships" id="260" r:id="R7bda50ca5b914b36"/>
    <p:sldId xmlns:r="http://schemas.openxmlformats.org/officeDocument/2006/relationships" id="261" r:id="R6662029d7bcc4b6c"/>
    <p:sldId xmlns:r="http://schemas.openxmlformats.org/officeDocument/2006/relationships" id="262" r:id="R716a87bc75b9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5582958744acf" /><Relationship Type="http://schemas.openxmlformats.org/officeDocument/2006/relationships/slide" Target="/ppt/slides/slide1.xml" Id="Rad9a26d8d2884e7f" /><Relationship Type="http://schemas.openxmlformats.org/officeDocument/2006/relationships/slide" Target="/ppt/slides/slide2.xml" Id="R8f78ce03c50e46ef" /><Relationship Type="http://schemas.openxmlformats.org/officeDocument/2006/relationships/slide" Target="/ppt/slides/slide3.xml" Id="Rf110681c1d2c42a1" /><Relationship Type="http://schemas.openxmlformats.org/officeDocument/2006/relationships/slide" Target="/ppt/slides/slide4.xml" Id="R4c97ad1b95e44a97" /><Relationship Type="http://schemas.openxmlformats.org/officeDocument/2006/relationships/slide" Target="/ppt/slides/slide5.xml" Id="R7bda50ca5b914b36" /><Relationship Type="http://schemas.openxmlformats.org/officeDocument/2006/relationships/slide" Target="/ppt/slides/slide6.xml" Id="R6662029d7bcc4b6c" /><Relationship Type="http://schemas.openxmlformats.org/officeDocument/2006/relationships/slide" Target="/ppt/slides/slide7.xml" Id="R716a87bc75b9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1724e92ff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013712f914533" /><Relationship Type="http://schemas.openxmlformats.org/officeDocument/2006/relationships/theme" Target="/ppt/slideMasters/theme/theme1.xml" Id="R29acd61aed11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a013712f91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5cfd0a6c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d886758eb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aa62582f9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a1e95091e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176a8b3cf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2a86377c6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6e1ec2870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21 878 886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4 338 702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