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94ade7877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4d57bca61414e"/>
  </p:sldMasterIdLst>
  <p:sldIdLst>
    <p:sldId xmlns:r="http://schemas.openxmlformats.org/officeDocument/2006/relationships" id="256" r:id="R18a980ef9ce943ea"/>
    <p:sldId xmlns:r="http://schemas.openxmlformats.org/officeDocument/2006/relationships" id="257" r:id="R408ed695db524f75"/>
    <p:sldId xmlns:r="http://schemas.openxmlformats.org/officeDocument/2006/relationships" id="258" r:id="R9139dc64134b48be"/>
    <p:sldId xmlns:r="http://schemas.openxmlformats.org/officeDocument/2006/relationships" id="259" r:id="Reff80fe110af457e"/>
    <p:sldId xmlns:r="http://schemas.openxmlformats.org/officeDocument/2006/relationships" id="260" r:id="Rf1dbe730969b4df7"/>
    <p:sldId xmlns:r="http://schemas.openxmlformats.org/officeDocument/2006/relationships" id="261" r:id="Rd5541edee66d4b35"/>
    <p:sldId xmlns:r="http://schemas.openxmlformats.org/officeDocument/2006/relationships" id="262" r:id="R360462e1d2f4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4d57bca61414e" /><Relationship Type="http://schemas.openxmlformats.org/officeDocument/2006/relationships/slide" Target="/ppt/slides/slide1.xml" Id="R18a980ef9ce943ea" /><Relationship Type="http://schemas.openxmlformats.org/officeDocument/2006/relationships/slide" Target="/ppt/slides/slide2.xml" Id="R408ed695db524f75" /><Relationship Type="http://schemas.openxmlformats.org/officeDocument/2006/relationships/slide" Target="/ppt/slides/slide3.xml" Id="R9139dc64134b48be" /><Relationship Type="http://schemas.openxmlformats.org/officeDocument/2006/relationships/slide" Target="/ppt/slides/slide4.xml" Id="Reff80fe110af457e" /><Relationship Type="http://schemas.openxmlformats.org/officeDocument/2006/relationships/slide" Target="/ppt/slides/slide5.xml" Id="Rf1dbe730969b4df7" /><Relationship Type="http://schemas.openxmlformats.org/officeDocument/2006/relationships/slide" Target="/ppt/slides/slide6.xml" Id="Rd5541edee66d4b35" /><Relationship Type="http://schemas.openxmlformats.org/officeDocument/2006/relationships/slide" Target="/ppt/slides/slide7.xml" Id="R360462e1d2f4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6b0e66de6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0aceab91247b4" /><Relationship Type="http://schemas.openxmlformats.org/officeDocument/2006/relationships/theme" Target="/ppt/slideMasters/theme/theme1.xml" Id="R459b88bf69c4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0aceab912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47eae858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e06e52cb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5aa0ca37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d2a920c8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3fd9c126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2be1ddb7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6a7fc3e07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NORMARK 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NORMARK 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1 523 231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NORMARK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Normark, Kjelsåsveien 49L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NORMARK IO AS</a:t>
            </a:r>
          </a:p>
        </p:txBody>
      </p:sp>
    </p:spTree>
  </p:cSld>
  <p:clrMapOvr>
    <a:masterClrMapping xmlns:a="http://schemas.openxmlformats.org/drawingml/2006/main"/>
  </p:clrMapOvr>
</p:sld>
</file>