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d1a0a2bf4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7bdce5d1a4177"/>
  </p:sldMasterIdLst>
  <p:sldIdLst>
    <p:sldId xmlns:r="http://schemas.openxmlformats.org/officeDocument/2006/relationships" id="256" r:id="R0c34918cd11546da"/>
    <p:sldId xmlns:r="http://schemas.openxmlformats.org/officeDocument/2006/relationships" id="257" r:id="R3301cbbdfd4d4588"/>
    <p:sldId xmlns:r="http://schemas.openxmlformats.org/officeDocument/2006/relationships" id="258" r:id="R598bc078201140f8"/>
    <p:sldId xmlns:r="http://schemas.openxmlformats.org/officeDocument/2006/relationships" id="259" r:id="Raf48eeaac4e64844"/>
    <p:sldId xmlns:r="http://schemas.openxmlformats.org/officeDocument/2006/relationships" id="260" r:id="Rb84cf5931fb549df"/>
    <p:sldId xmlns:r="http://schemas.openxmlformats.org/officeDocument/2006/relationships" id="261" r:id="Rf9377b09b43d4382"/>
    <p:sldId xmlns:r="http://schemas.openxmlformats.org/officeDocument/2006/relationships" id="262" r:id="R4fb3f7e2b70e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7bdce5d1a4177" /><Relationship Type="http://schemas.openxmlformats.org/officeDocument/2006/relationships/slide" Target="/ppt/slides/slide1.xml" Id="R0c34918cd11546da" /><Relationship Type="http://schemas.openxmlformats.org/officeDocument/2006/relationships/slide" Target="/ppt/slides/slide2.xml" Id="R3301cbbdfd4d4588" /><Relationship Type="http://schemas.openxmlformats.org/officeDocument/2006/relationships/slide" Target="/ppt/slides/slide3.xml" Id="R598bc078201140f8" /><Relationship Type="http://schemas.openxmlformats.org/officeDocument/2006/relationships/slide" Target="/ppt/slides/slide4.xml" Id="Raf48eeaac4e64844" /><Relationship Type="http://schemas.openxmlformats.org/officeDocument/2006/relationships/slide" Target="/ppt/slides/slide5.xml" Id="Rb84cf5931fb549df" /><Relationship Type="http://schemas.openxmlformats.org/officeDocument/2006/relationships/slide" Target="/ppt/slides/slide6.xml" Id="Rf9377b09b43d4382" /><Relationship Type="http://schemas.openxmlformats.org/officeDocument/2006/relationships/slide" Target="/ppt/slides/slide7.xml" Id="R4fb3f7e2b70e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e343590f4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f62234ea042d0" /><Relationship Type="http://schemas.openxmlformats.org/officeDocument/2006/relationships/theme" Target="/ppt/slideMasters/theme/theme1.xml" Id="R49e1324615a7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f62234ea0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b3e19c1b64f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ada23ecee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b30effd57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1be9097bb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7f3fd21c341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17c08a911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8d6363054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637 658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LIND PETLUND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Heimdalsgata 26H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SLP AS</a:t>
            </a:r>
          </a:p>
        </p:txBody>
      </p:sp>
    </p:spTree>
  </p:cSld>
  <p:clrMapOvr>
    <a:masterClrMapping xmlns:a="http://schemas.openxmlformats.org/drawingml/2006/main"/>
  </p:clrMapOvr>
</p:sld>
</file>