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40e4cb248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1e75910dd4f80"/>
  </p:sldMasterIdLst>
  <p:sldIdLst>
    <p:sldId xmlns:r="http://schemas.openxmlformats.org/officeDocument/2006/relationships" id="256" r:id="Re1b0faf1a32b4085"/>
    <p:sldId xmlns:r="http://schemas.openxmlformats.org/officeDocument/2006/relationships" id="257" r:id="R2b2076f3827d48a5"/>
    <p:sldId xmlns:r="http://schemas.openxmlformats.org/officeDocument/2006/relationships" id="258" r:id="R8effdd76991b4009"/>
    <p:sldId xmlns:r="http://schemas.openxmlformats.org/officeDocument/2006/relationships" id="259" r:id="Rb6897831ab734bc6"/>
    <p:sldId xmlns:r="http://schemas.openxmlformats.org/officeDocument/2006/relationships" id="260" r:id="R1ff0aa14ffa44a4e"/>
    <p:sldId xmlns:r="http://schemas.openxmlformats.org/officeDocument/2006/relationships" id="261" r:id="R6dfe5310c93246a6"/>
    <p:sldId xmlns:r="http://schemas.openxmlformats.org/officeDocument/2006/relationships" id="262" r:id="R936d29d12580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1e75910dd4f80" /><Relationship Type="http://schemas.openxmlformats.org/officeDocument/2006/relationships/slide" Target="/ppt/slides/slide1.xml" Id="Re1b0faf1a32b4085" /><Relationship Type="http://schemas.openxmlformats.org/officeDocument/2006/relationships/slide" Target="/ppt/slides/slide2.xml" Id="R2b2076f3827d48a5" /><Relationship Type="http://schemas.openxmlformats.org/officeDocument/2006/relationships/slide" Target="/ppt/slides/slide3.xml" Id="R8effdd76991b4009" /><Relationship Type="http://schemas.openxmlformats.org/officeDocument/2006/relationships/slide" Target="/ppt/slides/slide4.xml" Id="Rb6897831ab734bc6" /><Relationship Type="http://schemas.openxmlformats.org/officeDocument/2006/relationships/slide" Target="/ppt/slides/slide5.xml" Id="R1ff0aa14ffa44a4e" /><Relationship Type="http://schemas.openxmlformats.org/officeDocument/2006/relationships/slide" Target="/ppt/slides/slide6.xml" Id="R6dfe5310c93246a6" /><Relationship Type="http://schemas.openxmlformats.org/officeDocument/2006/relationships/slide" Target="/ppt/slides/slide7.xml" Id="R936d29d12580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ef33bf2ce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aa68e7374ef6" /><Relationship Type="http://schemas.openxmlformats.org/officeDocument/2006/relationships/theme" Target="/ppt/slideMasters/theme/theme1.xml" Id="R51c467f2c5dc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6aa68e737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a3979b486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546776367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7710e9998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3f10e019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9663e6c19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cf16a241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60ff0508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