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64dd9d660445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c5db56083649a4"/>
  </p:sldMasterIdLst>
  <p:sldIdLst>
    <p:sldId xmlns:r="http://schemas.openxmlformats.org/officeDocument/2006/relationships" id="256" r:id="Rbd993ff1efe347d3"/>
    <p:sldId xmlns:r="http://schemas.openxmlformats.org/officeDocument/2006/relationships" id="257" r:id="R4585827a0a424f58"/>
    <p:sldId xmlns:r="http://schemas.openxmlformats.org/officeDocument/2006/relationships" id="258" r:id="R868283abf8184393"/>
    <p:sldId xmlns:r="http://schemas.openxmlformats.org/officeDocument/2006/relationships" id="259" r:id="R8ac0c3e750b242e4"/>
    <p:sldId xmlns:r="http://schemas.openxmlformats.org/officeDocument/2006/relationships" id="260" r:id="R647d8c409c754420"/>
    <p:sldId xmlns:r="http://schemas.openxmlformats.org/officeDocument/2006/relationships" id="261" r:id="R9e440095d22d4837"/>
    <p:sldId xmlns:r="http://schemas.openxmlformats.org/officeDocument/2006/relationships" id="262" r:id="R8f19fe6a5a1e47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c5db56083649a4" /><Relationship Type="http://schemas.openxmlformats.org/officeDocument/2006/relationships/slide" Target="/ppt/slides/slide1.xml" Id="Rbd993ff1efe347d3" /><Relationship Type="http://schemas.openxmlformats.org/officeDocument/2006/relationships/slide" Target="/ppt/slides/slide2.xml" Id="R4585827a0a424f58" /><Relationship Type="http://schemas.openxmlformats.org/officeDocument/2006/relationships/slide" Target="/ppt/slides/slide3.xml" Id="R868283abf8184393" /><Relationship Type="http://schemas.openxmlformats.org/officeDocument/2006/relationships/slide" Target="/ppt/slides/slide4.xml" Id="R8ac0c3e750b242e4" /><Relationship Type="http://schemas.openxmlformats.org/officeDocument/2006/relationships/slide" Target="/ppt/slides/slide5.xml" Id="R647d8c409c754420" /><Relationship Type="http://schemas.openxmlformats.org/officeDocument/2006/relationships/slide" Target="/ppt/slides/slide6.xml" Id="R9e440095d22d4837" /><Relationship Type="http://schemas.openxmlformats.org/officeDocument/2006/relationships/slide" Target="/ppt/slides/slide7.xml" Id="R8f19fe6a5a1e47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abfe30e26a40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a5c11a48704f45" /><Relationship Type="http://schemas.openxmlformats.org/officeDocument/2006/relationships/theme" Target="/ppt/slideMasters/theme/theme1.xml" Id="R75f4c8b11dd946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a5c11a48704f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ba46b9dbf540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105534296045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20edc0d6bb40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8fc499b8a54d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3da4699ae145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710314ae3b48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4c5964723240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 TIDE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TIDE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 TIDE REVISJON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TIDE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TIDE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TIDE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4 190 791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1 691 671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1 408 716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3 295 265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4 902 615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TIDE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HOFF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TIDE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Sjømannsvegen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6008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921 418 248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TIDE REVISJON AS</a:t>
            </a:r>
          </a:p>
        </p:txBody>
      </p:sp>
    </p:spTree>
  </p:cSld>
  <p:clrMapOvr>
    <a:masterClrMapping xmlns:a="http://schemas.openxmlformats.org/drawingml/2006/main"/>
  </p:clrMapOvr>
</p:sld>
</file>