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1745d48f09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c6f680a754053"/>
  </p:sldMasterIdLst>
  <p:sldIdLst>
    <p:sldId xmlns:r="http://schemas.openxmlformats.org/officeDocument/2006/relationships" id="256" r:id="Ra66484e5b1744d12"/>
    <p:sldId xmlns:r="http://schemas.openxmlformats.org/officeDocument/2006/relationships" id="257" r:id="R5aad84c566c24eae"/>
    <p:sldId xmlns:r="http://schemas.openxmlformats.org/officeDocument/2006/relationships" id="258" r:id="R8ffefbeab50a423d"/>
    <p:sldId xmlns:r="http://schemas.openxmlformats.org/officeDocument/2006/relationships" id="259" r:id="R4aa4ed428a06422f"/>
    <p:sldId xmlns:r="http://schemas.openxmlformats.org/officeDocument/2006/relationships" id="260" r:id="Rdeab9f0f51d841a0"/>
    <p:sldId xmlns:r="http://schemas.openxmlformats.org/officeDocument/2006/relationships" id="261" r:id="Rb65bf9cd0ab440d8"/>
    <p:sldId xmlns:r="http://schemas.openxmlformats.org/officeDocument/2006/relationships" id="262" r:id="Ra971c2375918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c6f680a754053" /><Relationship Type="http://schemas.openxmlformats.org/officeDocument/2006/relationships/slide" Target="/ppt/slides/slide1.xml" Id="Ra66484e5b1744d12" /><Relationship Type="http://schemas.openxmlformats.org/officeDocument/2006/relationships/slide" Target="/ppt/slides/slide2.xml" Id="R5aad84c566c24eae" /><Relationship Type="http://schemas.openxmlformats.org/officeDocument/2006/relationships/slide" Target="/ppt/slides/slide3.xml" Id="R8ffefbeab50a423d" /><Relationship Type="http://schemas.openxmlformats.org/officeDocument/2006/relationships/slide" Target="/ppt/slides/slide4.xml" Id="R4aa4ed428a06422f" /><Relationship Type="http://schemas.openxmlformats.org/officeDocument/2006/relationships/slide" Target="/ppt/slides/slide5.xml" Id="Rdeab9f0f51d841a0" /><Relationship Type="http://schemas.openxmlformats.org/officeDocument/2006/relationships/slide" Target="/ppt/slides/slide6.xml" Id="Rb65bf9cd0ab440d8" /><Relationship Type="http://schemas.openxmlformats.org/officeDocument/2006/relationships/slide" Target="/ppt/slides/slide7.xml" Id="Ra971c2375918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bc14d246e44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1cb7c9f0d448e" /><Relationship Type="http://schemas.openxmlformats.org/officeDocument/2006/relationships/theme" Target="/ppt/slideMasters/theme/theme1.xml" Id="R0c02e4e13cf4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1cb7c9f0d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e06d507f2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f9f899e8e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c1f2fa95b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e1bfcacf246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94910f2d6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1dc8870dc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1b57e313a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6 853 009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7 050 098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LILTVED 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921 451 660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 AS</a:t>
            </a:r>
          </a:p>
        </p:txBody>
      </p:sp>
    </p:spTree>
  </p:cSld>
  <p:clrMapOvr>
    <a:masterClrMapping xmlns:a="http://schemas.openxmlformats.org/drawingml/2006/main"/>
  </p:clrMapOvr>
</p:sld>
</file>