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6df4e1da5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034b60c3448e9"/>
  </p:sldMasterIdLst>
  <p:sldIdLst>
    <p:sldId xmlns:r="http://schemas.openxmlformats.org/officeDocument/2006/relationships" id="256" r:id="Rabcba20facae406e"/>
    <p:sldId xmlns:r="http://schemas.openxmlformats.org/officeDocument/2006/relationships" id="257" r:id="R34e624a21a654130"/>
    <p:sldId xmlns:r="http://schemas.openxmlformats.org/officeDocument/2006/relationships" id="258" r:id="Ra8fbac042d0948a0"/>
    <p:sldId xmlns:r="http://schemas.openxmlformats.org/officeDocument/2006/relationships" id="259" r:id="R11431b62743a4546"/>
    <p:sldId xmlns:r="http://schemas.openxmlformats.org/officeDocument/2006/relationships" id="260" r:id="Ra4af97847dcf4948"/>
    <p:sldId xmlns:r="http://schemas.openxmlformats.org/officeDocument/2006/relationships" id="261" r:id="R649eb57a8fd84c30"/>
    <p:sldId xmlns:r="http://schemas.openxmlformats.org/officeDocument/2006/relationships" id="262" r:id="R00d5aae803f2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034b60c3448e9" /><Relationship Type="http://schemas.openxmlformats.org/officeDocument/2006/relationships/slide" Target="/ppt/slides/slide1.xml" Id="Rabcba20facae406e" /><Relationship Type="http://schemas.openxmlformats.org/officeDocument/2006/relationships/slide" Target="/ppt/slides/slide2.xml" Id="R34e624a21a654130" /><Relationship Type="http://schemas.openxmlformats.org/officeDocument/2006/relationships/slide" Target="/ppt/slides/slide3.xml" Id="Ra8fbac042d0948a0" /><Relationship Type="http://schemas.openxmlformats.org/officeDocument/2006/relationships/slide" Target="/ppt/slides/slide4.xml" Id="R11431b62743a4546" /><Relationship Type="http://schemas.openxmlformats.org/officeDocument/2006/relationships/slide" Target="/ppt/slides/slide5.xml" Id="Ra4af97847dcf4948" /><Relationship Type="http://schemas.openxmlformats.org/officeDocument/2006/relationships/slide" Target="/ppt/slides/slide6.xml" Id="R649eb57a8fd84c30" /><Relationship Type="http://schemas.openxmlformats.org/officeDocument/2006/relationships/slide" Target="/ppt/slides/slide7.xml" Id="R00d5aae803f2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311b8f67e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60eadbca4d92" /><Relationship Type="http://schemas.openxmlformats.org/officeDocument/2006/relationships/theme" Target="/ppt/slideMasters/theme/theme1.xml" Id="Rf9fd11499ab1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760eadbca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0272b557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912e596d7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2a8583fb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5881b944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5a3f7e3b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867e47d0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98d640c3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13 604 923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13 604 907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BÆKKEDAL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921 484 550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INVESTMENTS AS</a:t>
            </a:r>
          </a:p>
        </p:txBody>
      </p:sp>
    </p:spTree>
  </p:cSld>
  <p:clrMapOvr>
    <a:masterClrMapping xmlns:a="http://schemas.openxmlformats.org/drawingml/2006/main"/>
  </p:clrMapOvr>
</p:sld>
</file>