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2975d9c62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e79a56cb64af7"/>
  </p:sldMasterIdLst>
  <p:sldIdLst>
    <p:sldId xmlns:r="http://schemas.openxmlformats.org/officeDocument/2006/relationships" id="256" r:id="R0a0a3737ea9a4872"/>
    <p:sldId xmlns:r="http://schemas.openxmlformats.org/officeDocument/2006/relationships" id="257" r:id="R1ef2b90af0aa4dc4"/>
    <p:sldId xmlns:r="http://schemas.openxmlformats.org/officeDocument/2006/relationships" id="258" r:id="R5fa0b4572bb44825"/>
    <p:sldId xmlns:r="http://schemas.openxmlformats.org/officeDocument/2006/relationships" id="259" r:id="Raf3e67c86b2349ef"/>
    <p:sldId xmlns:r="http://schemas.openxmlformats.org/officeDocument/2006/relationships" id="260" r:id="R450a7043cb3248d4"/>
    <p:sldId xmlns:r="http://schemas.openxmlformats.org/officeDocument/2006/relationships" id="261" r:id="R0911482e76f94cb0"/>
    <p:sldId xmlns:r="http://schemas.openxmlformats.org/officeDocument/2006/relationships" id="262" r:id="R2de2c3fe0b7a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e79a56cb64af7" /><Relationship Type="http://schemas.openxmlformats.org/officeDocument/2006/relationships/slide" Target="/ppt/slides/slide1.xml" Id="R0a0a3737ea9a4872" /><Relationship Type="http://schemas.openxmlformats.org/officeDocument/2006/relationships/slide" Target="/ppt/slides/slide2.xml" Id="R1ef2b90af0aa4dc4" /><Relationship Type="http://schemas.openxmlformats.org/officeDocument/2006/relationships/slide" Target="/ppt/slides/slide3.xml" Id="R5fa0b4572bb44825" /><Relationship Type="http://schemas.openxmlformats.org/officeDocument/2006/relationships/slide" Target="/ppt/slides/slide4.xml" Id="Raf3e67c86b2349ef" /><Relationship Type="http://schemas.openxmlformats.org/officeDocument/2006/relationships/slide" Target="/ppt/slides/slide5.xml" Id="R450a7043cb3248d4" /><Relationship Type="http://schemas.openxmlformats.org/officeDocument/2006/relationships/slide" Target="/ppt/slides/slide6.xml" Id="R0911482e76f94cb0" /><Relationship Type="http://schemas.openxmlformats.org/officeDocument/2006/relationships/slide" Target="/ppt/slides/slide7.xml" Id="R2de2c3fe0b7a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46fc61b4b4d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ab5b6e39e48a0" /><Relationship Type="http://schemas.openxmlformats.org/officeDocument/2006/relationships/theme" Target="/ppt/slideMasters/theme/theme1.xml" Id="R6b06c33916e9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ab5b6e39e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7377b807248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8a101d6d3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be6f06699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51cf537934e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782cf880e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4f45c35d54c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b2f34c98f46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−7 223 780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175 253 187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328 127 747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921 502 710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