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d668883e7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4e3ac66c704531"/>
  </p:sldMasterIdLst>
  <p:sldIdLst>
    <p:sldId xmlns:r="http://schemas.openxmlformats.org/officeDocument/2006/relationships" id="256" r:id="R7f1d257d30df4b24"/>
    <p:sldId xmlns:r="http://schemas.openxmlformats.org/officeDocument/2006/relationships" id="257" r:id="Rffb0cfd7af8c4fb0"/>
    <p:sldId xmlns:r="http://schemas.openxmlformats.org/officeDocument/2006/relationships" id="258" r:id="R7a7fb51d11074220"/>
    <p:sldId xmlns:r="http://schemas.openxmlformats.org/officeDocument/2006/relationships" id="259" r:id="R535163d01e104a8e"/>
    <p:sldId xmlns:r="http://schemas.openxmlformats.org/officeDocument/2006/relationships" id="260" r:id="R8494cdaf983f481e"/>
    <p:sldId xmlns:r="http://schemas.openxmlformats.org/officeDocument/2006/relationships" id="261" r:id="R2d15096a6cb44a85"/>
    <p:sldId xmlns:r="http://schemas.openxmlformats.org/officeDocument/2006/relationships" id="262" r:id="R19731042e20f49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e3ac66c704531" /><Relationship Type="http://schemas.openxmlformats.org/officeDocument/2006/relationships/slide" Target="/ppt/slides/slide1.xml" Id="R7f1d257d30df4b24" /><Relationship Type="http://schemas.openxmlformats.org/officeDocument/2006/relationships/slide" Target="/ppt/slides/slide2.xml" Id="Rffb0cfd7af8c4fb0" /><Relationship Type="http://schemas.openxmlformats.org/officeDocument/2006/relationships/slide" Target="/ppt/slides/slide3.xml" Id="R7a7fb51d11074220" /><Relationship Type="http://schemas.openxmlformats.org/officeDocument/2006/relationships/slide" Target="/ppt/slides/slide4.xml" Id="R535163d01e104a8e" /><Relationship Type="http://schemas.openxmlformats.org/officeDocument/2006/relationships/slide" Target="/ppt/slides/slide5.xml" Id="R8494cdaf983f481e" /><Relationship Type="http://schemas.openxmlformats.org/officeDocument/2006/relationships/slide" Target="/ppt/slides/slide6.xml" Id="R2d15096a6cb44a85" /><Relationship Type="http://schemas.openxmlformats.org/officeDocument/2006/relationships/slide" Target="/ppt/slides/slide7.xml" Id="R19731042e20f49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8f678c2d8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29ba254c243c7" /><Relationship Type="http://schemas.openxmlformats.org/officeDocument/2006/relationships/theme" Target="/ppt/slideMasters/theme/theme1.xml" Id="Ref19b3faebac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29ba254c2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b85aeb076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e7db452ae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96f15a7de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9533c67a141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0c719c949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b9b51f647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ebf119f8f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TEAM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8 304 162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16 101 085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STIG RUNE NYLÆNDE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GAPTJERN OLE GUNNAR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92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921 505 744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