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4fa035033c48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d454dbf8446ed"/>
  </p:sldMasterIdLst>
  <p:sldIdLst>
    <p:sldId xmlns:r="http://schemas.openxmlformats.org/officeDocument/2006/relationships" id="256" r:id="R4a8d8fb08a0e42cb"/>
    <p:sldId xmlns:r="http://schemas.openxmlformats.org/officeDocument/2006/relationships" id="257" r:id="Rb176c745d42a493f"/>
    <p:sldId xmlns:r="http://schemas.openxmlformats.org/officeDocument/2006/relationships" id="258" r:id="R08bce97ed85e44c4"/>
    <p:sldId xmlns:r="http://schemas.openxmlformats.org/officeDocument/2006/relationships" id="259" r:id="R15df58c9f51b44a3"/>
    <p:sldId xmlns:r="http://schemas.openxmlformats.org/officeDocument/2006/relationships" id="260" r:id="R2bed1e9863964495"/>
    <p:sldId xmlns:r="http://schemas.openxmlformats.org/officeDocument/2006/relationships" id="261" r:id="R7ce93f8bad6245e8"/>
    <p:sldId xmlns:r="http://schemas.openxmlformats.org/officeDocument/2006/relationships" id="262" r:id="R7bd9e373ebe4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d454dbf8446ed" /><Relationship Type="http://schemas.openxmlformats.org/officeDocument/2006/relationships/slide" Target="/ppt/slides/slide1.xml" Id="R4a8d8fb08a0e42cb" /><Relationship Type="http://schemas.openxmlformats.org/officeDocument/2006/relationships/slide" Target="/ppt/slides/slide2.xml" Id="Rb176c745d42a493f" /><Relationship Type="http://schemas.openxmlformats.org/officeDocument/2006/relationships/slide" Target="/ppt/slides/slide3.xml" Id="R08bce97ed85e44c4" /><Relationship Type="http://schemas.openxmlformats.org/officeDocument/2006/relationships/slide" Target="/ppt/slides/slide4.xml" Id="R15df58c9f51b44a3" /><Relationship Type="http://schemas.openxmlformats.org/officeDocument/2006/relationships/slide" Target="/ppt/slides/slide5.xml" Id="R2bed1e9863964495" /><Relationship Type="http://schemas.openxmlformats.org/officeDocument/2006/relationships/slide" Target="/ppt/slides/slide6.xml" Id="R7ce93f8bad6245e8" /><Relationship Type="http://schemas.openxmlformats.org/officeDocument/2006/relationships/slide" Target="/ppt/slides/slide7.xml" Id="R7bd9e373ebe4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931de7d5d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da74fc12a42d5" /><Relationship Type="http://schemas.openxmlformats.org/officeDocument/2006/relationships/theme" Target="/ppt/slideMasters/theme/theme1.xml" Id="Rd57fe3bc15d8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da74fc12a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9d4fefff94b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ee9738f6f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bfdb79dbc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f9f3d4e74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088de059b47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c785ab0a948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17f5971d348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SOHRABI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SOHRABI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SOHRABI HOLDING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SOHRABI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SOHRABI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SOHRABI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−2 491 349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3 984 203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14 125 228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SOHRABI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REZA SOHRABI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SOHRABI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1525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921 505 914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SOHRABI HOLDING AS</a:t>
            </a:r>
          </a:p>
        </p:txBody>
      </p:sp>
    </p:spTree>
  </p:cSld>
  <p:clrMapOvr>
    <a:masterClrMapping xmlns:a="http://schemas.openxmlformats.org/drawingml/2006/main"/>
  </p:clrMapOvr>
</p:sld>
</file>