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80c6cdd2d3e446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e4524ec8f0c46d5"/>
  </p:sldMasterIdLst>
  <p:sldIdLst>
    <p:sldId xmlns:r="http://schemas.openxmlformats.org/officeDocument/2006/relationships" id="256" r:id="R046270c47c494f48"/>
    <p:sldId xmlns:r="http://schemas.openxmlformats.org/officeDocument/2006/relationships" id="257" r:id="R9649ef500f3e488f"/>
    <p:sldId xmlns:r="http://schemas.openxmlformats.org/officeDocument/2006/relationships" id="258" r:id="Rab36f7e57446430a"/>
    <p:sldId xmlns:r="http://schemas.openxmlformats.org/officeDocument/2006/relationships" id="259" r:id="R33de096f7fc5458b"/>
    <p:sldId xmlns:r="http://schemas.openxmlformats.org/officeDocument/2006/relationships" id="260" r:id="R574e693af7374cbe"/>
    <p:sldId xmlns:r="http://schemas.openxmlformats.org/officeDocument/2006/relationships" id="261" r:id="R9db11373ab9744af"/>
    <p:sldId xmlns:r="http://schemas.openxmlformats.org/officeDocument/2006/relationships" id="262" r:id="R40fcece9f97d4fe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4524ec8f0c46d5" /><Relationship Type="http://schemas.openxmlformats.org/officeDocument/2006/relationships/slide" Target="/ppt/slides/slide1.xml" Id="R046270c47c494f48" /><Relationship Type="http://schemas.openxmlformats.org/officeDocument/2006/relationships/slide" Target="/ppt/slides/slide2.xml" Id="R9649ef500f3e488f" /><Relationship Type="http://schemas.openxmlformats.org/officeDocument/2006/relationships/slide" Target="/ppt/slides/slide3.xml" Id="Rab36f7e57446430a" /><Relationship Type="http://schemas.openxmlformats.org/officeDocument/2006/relationships/slide" Target="/ppt/slides/slide4.xml" Id="R33de096f7fc5458b" /><Relationship Type="http://schemas.openxmlformats.org/officeDocument/2006/relationships/slide" Target="/ppt/slides/slide5.xml" Id="R574e693af7374cbe" /><Relationship Type="http://schemas.openxmlformats.org/officeDocument/2006/relationships/slide" Target="/ppt/slides/slide6.xml" Id="R9db11373ab9744af" /><Relationship Type="http://schemas.openxmlformats.org/officeDocument/2006/relationships/slide" Target="/ppt/slides/slide7.xml" Id="R40fcece9f97d4fe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c0f0fe055b4ce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1e396b5ef547b2" /><Relationship Type="http://schemas.openxmlformats.org/officeDocument/2006/relationships/theme" Target="/ppt/slideMasters/theme/theme1.xml" Id="Rbc75bf97bf7b43c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b1e396b5ef547b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7817429d974a3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cb6e27655e405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8ca4c0b614452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3c432dbada4f8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1327d471424fb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5a7dd783c64e4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61b50165a14c7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HOLANDSLI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HOLANDSLI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HOLANDSLI HOLDING AS ble etablert [år] og holder til i Ottersøy.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HOLANDSLI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HOLANDSLI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HOLANDSLI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−29 776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477 561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1 893 115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1 926 088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HOLANDSLI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TORGEIR ØREN HOLANDSLI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MONA HELEN GRØTNES RISVIK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HOLANDSLI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Leiavegen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7940 Ottersøy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921 514 220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HOLANDSLI HOLDING AS</a:t>
            </a:r>
          </a:p>
        </p:txBody>
      </p:sp>
    </p:spTree>
  </p:cSld>
  <p:clrMapOvr>
    <a:masterClrMapping xmlns:a="http://schemas.openxmlformats.org/drawingml/2006/main"/>
  </p:clrMapOvr>
</p:sld>
</file>