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f01b1e21f149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993ad28a124fce"/>
  </p:sldMasterIdLst>
  <p:sldIdLst>
    <p:sldId xmlns:r="http://schemas.openxmlformats.org/officeDocument/2006/relationships" id="256" r:id="R76540beec4f64211"/>
    <p:sldId xmlns:r="http://schemas.openxmlformats.org/officeDocument/2006/relationships" id="257" r:id="R81e6a72b99394994"/>
    <p:sldId xmlns:r="http://schemas.openxmlformats.org/officeDocument/2006/relationships" id="258" r:id="R28a8e20202244147"/>
    <p:sldId xmlns:r="http://schemas.openxmlformats.org/officeDocument/2006/relationships" id="259" r:id="R6083c62c34a54d70"/>
    <p:sldId xmlns:r="http://schemas.openxmlformats.org/officeDocument/2006/relationships" id="260" r:id="R9c33865d49b347ed"/>
    <p:sldId xmlns:r="http://schemas.openxmlformats.org/officeDocument/2006/relationships" id="261" r:id="Rf7ed5b7b778d491e"/>
    <p:sldId xmlns:r="http://schemas.openxmlformats.org/officeDocument/2006/relationships" id="262" r:id="R1e41278d9e1648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93ad28a124fce" /><Relationship Type="http://schemas.openxmlformats.org/officeDocument/2006/relationships/slide" Target="/ppt/slides/slide1.xml" Id="R76540beec4f64211" /><Relationship Type="http://schemas.openxmlformats.org/officeDocument/2006/relationships/slide" Target="/ppt/slides/slide2.xml" Id="R81e6a72b99394994" /><Relationship Type="http://schemas.openxmlformats.org/officeDocument/2006/relationships/slide" Target="/ppt/slides/slide3.xml" Id="R28a8e20202244147" /><Relationship Type="http://schemas.openxmlformats.org/officeDocument/2006/relationships/slide" Target="/ppt/slides/slide4.xml" Id="R6083c62c34a54d70" /><Relationship Type="http://schemas.openxmlformats.org/officeDocument/2006/relationships/slide" Target="/ppt/slides/slide5.xml" Id="R9c33865d49b347ed" /><Relationship Type="http://schemas.openxmlformats.org/officeDocument/2006/relationships/slide" Target="/ppt/slides/slide6.xml" Id="Rf7ed5b7b778d491e" /><Relationship Type="http://schemas.openxmlformats.org/officeDocument/2006/relationships/slide" Target="/ppt/slides/slide7.xml" Id="R1e41278d9e1648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8ba7a90664f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158b9ffca4fc5" /><Relationship Type="http://schemas.openxmlformats.org/officeDocument/2006/relationships/theme" Target="/ppt/slideMasters/theme/theme1.xml" Id="Rd40cde29c74a41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1158b9ffca4f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999ca993245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90a2ce5244e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e85250adf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034451851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3622b6e9248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df532e2ab43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a3ba5e05f4c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 HOLDINGSELSKAP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 HOLDINGSELSKAP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2 888 514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32 776 590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32 953 189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ERNST TORP AARS-RYNNING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ELISABETH FLOOD AARS-RYNNING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VILDE SOFIA FLOOD AARS-RYNNING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Brusetfaret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fredrik.rynning@gmail.com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921 527 136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