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7459fa6a2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da5595e3343fc"/>
  </p:sldMasterIdLst>
  <p:sldIdLst>
    <p:sldId xmlns:r="http://schemas.openxmlformats.org/officeDocument/2006/relationships" id="256" r:id="R12f9173f8fb545dd"/>
    <p:sldId xmlns:r="http://schemas.openxmlformats.org/officeDocument/2006/relationships" id="257" r:id="R31aa3a8d45254d31"/>
    <p:sldId xmlns:r="http://schemas.openxmlformats.org/officeDocument/2006/relationships" id="258" r:id="R241395acd29e499e"/>
    <p:sldId xmlns:r="http://schemas.openxmlformats.org/officeDocument/2006/relationships" id="259" r:id="Rb0bffabc8d7e403c"/>
    <p:sldId xmlns:r="http://schemas.openxmlformats.org/officeDocument/2006/relationships" id="260" r:id="Rab0aba3019f5473b"/>
    <p:sldId xmlns:r="http://schemas.openxmlformats.org/officeDocument/2006/relationships" id="261" r:id="Rf531258fe7624612"/>
    <p:sldId xmlns:r="http://schemas.openxmlformats.org/officeDocument/2006/relationships" id="262" r:id="Ra3e4b0dd98b1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da5595e3343fc" /><Relationship Type="http://schemas.openxmlformats.org/officeDocument/2006/relationships/slide" Target="/ppt/slides/slide1.xml" Id="R12f9173f8fb545dd" /><Relationship Type="http://schemas.openxmlformats.org/officeDocument/2006/relationships/slide" Target="/ppt/slides/slide2.xml" Id="R31aa3a8d45254d31" /><Relationship Type="http://schemas.openxmlformats.org/officeDocument/2006/relationships/slide" Target="/ppt/slides/slide3.xml" Id="R241395acd29e499e" /><Relationship Type="http://schemas.openxmlformats.org/officeDocument/2006/relationships/slide" Target="/ppt/slides/slide4.xml" Id="Rb0bffabc8d7e403c" /><Relationship Type="http://schemas.openxmlformats.org/officeDocument/2006/relationships/slide" Target="/ppt/slides/slide5.xml" Id="Rab0aba3019f5473b" /><Relationship Type="http://schemas.openxmlformats.org/officeDocument/2006/relationships/slide" Target="/ppt/slides/slide6.xml" Id="Rf531258fe7624612" /><Relationship Type="http://schemas.openxmlformats.org/officeDocument/2006/relationships/slide" Target="/ppt/slides/slide7.xml" Id="Ra3e4b0dd98b1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2279cc572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9b7fca1f490c" /><Relationship Type="http://schemas.openxmlformats.org/officeDocument/2006/relationships/theme" Target="/ppt/slideMasters/theme/theme1.xml" Id="Rb74e7e012f9442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b9b7fca1f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f1dfbe35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e646b881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eba716f9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a6ecbfb7a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8e0f4c0c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aed08602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59b6c260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