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9cd7a9e63b46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f10ff6f1f546c6"/>
  </p:sldMasterIdLst>
  <p:sldIdLst>
    <p:sldId xmlns:r="http://schemas.openxmlformats.org/officeDocument/2006/relationships" id="256" r:id="Rde18552fa8034f94"/>
    <p:sldId xmlns:r="http://schemas.openxmlformats.org/officeDocument/2006/relationships" id="257" r:id="Rbe9dd1b759024f5a"/>
    <p:sldId xmlns:r="http://schemas.openxmlformats.org/officeDocument/2006/relationships" id="258" r:id="R6052329662ca4bf6"/>
    <p:sldId xmlns:r="http://schemas.openxmlformats.org/officeDocument/2006/relationships" id="259" r:id="Rff2255dc2ce34d88"/>
    <p:sldId xmlns:r="http://schemas.openxmlformats.org/officeDocument/2006/relationships" id="260" r:id="Rd32528c6d0e44cf1"/>
    <p:sldId xmlns:r="http://schemas.openxmlformats.org/officeDocument/2006/relationships" id="261" r:id="Rc6662f3a8fbd4d22"/>
    <p:sldId xmlns:r="http://schemas.openxmlformats.org/officeDocument/2006/relationships" id="262" r:id="R119202c6b0c846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10ff6f1f546c6" /><Relationship Type="http://schemas.openxmlformats.org/officeDocument/2006/relationships/slide" Target="/ppt/slides/slide1.xml" Id="Rde18552fa8034f94" /><Relationship Type="http://schemas.openxmlformats.org/officeDocument/2006/relationships/slide" Target="/ppt/slides/slide2.xml" Id="Rbe9dd1b759024f5a" /><Relationship Type="http://schemas.openxmlformats.org/officeDocument/2006/relationships/slide" Target="/ppt/slides/slide3.xml" Id="R6052329662ca4bf6" /><Relationship Type="http://schemas.openxmlformats.org/officeDocument/2006/relationships/slide" Target="/ppt/slides/slide4.xml" Id="Rff2255dc2ce34d88" /><Relationship Type="http://schemas.openxmlformats.org/officeDocument/2006/relationships/slide" Target="/ppt/slides/slide5.xml" Id="Rd32528c6d0e44cf1" /><Relationship Type="http://schemas.openxmlformats.org/officeDocument/2006/relationships/slide" Target="/ppt/slides/slide6.xml" Id="Rc6662f3a8fbd4d22" /><Relationship Type="http://schemas.openxmlformats.org/officeDocument/2006/relationships/slide" Target="/ppt/slides/slide7.xml" Id="R119202c6b0c846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b37dc57074c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df8ca2a2340c1" /><Relationship Type="http://schemas.openxmlformats.org/officeDocument/2006/relationships/theme" Target="/ppt/slideMasters/theme/theme1.xml" Id="Ref73982d8ef645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4df8ca2a2340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b42d9755b44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c0b2449094f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84868c6674d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e6805a8be4b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895430e1545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0c806266d41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94039aed249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7 107 824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6 999 455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7 032 649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139 055 428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151 198 034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ALLOCERIUS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