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a0629021ae42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c05c617ee048b6"/>
  </p:sldMasterIdLst>
  <p:sldIdLst>
    <p:sldId xmlns:r="http://schemas.openxmlformats.org/officeDocument/2006/relationships" id="256" r:id="R855910d0f87d4540"/>
    <p:sldId xmlns:r="http://schemas.openxmlformats.org/officeDocument/2006/relationships" id="257" r:id="R51435a5bac58479a"/>
    <p:sldId xmlns:r="http://schemas.openxmlformats.org/officeDocument/2006/relationships" id="258" r:id="Ra5eade7df9d942f9"/>
    <p:sldId xmlns:r="http://schemas.openxmlformats.org/officeDocument/2006/relationships" id="259" r:id="R5296b2df4e514e25"/>
    <p:sldId xmlns:r="http://schemas.openxmlformats.org/officeDocument/2006/relationships" id="260" r:id="Rcd1ae4f4272545c6"/>
    <p:sldId xmlns:r="http://schemas.openxmlformats.org/officeDocument/2006/relationships" id="261" r:id="R1ba8f4c7a5c847d7"/>
    <p:sldId xmlns:r="http://schemas.openxmlformats.org/officeDocument/2006/relationships" id="262" r:id="R276440939e314e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c05c617ee048b6" /><Relationship Type="http://schemas.openxmlformats.org/officeDocument/2006/relationships/slide" Target="/ppt/slides/slide1.xml" Id="R855910d0f87d4540" /><Relationship Type="http://schemas.openxmlformats.org/officeDocument/2006/relationships/slide" Target="/ppt/slides/slide2.xml" Id="R51435a5bac58479a" /><Relationship Type="http://schemas.openxmlformats.org/officeDocument/2006/relationships/slide" Target="/ppt/slides/slide3.xml" Id="Ra5eade7df9d942f9" /><Relationship Type="http://schemas.openxmlformats.org/officeDocument/2006/relationships/slide" Target="/ppt/slides/slide4.xml" Id="R5296b2df4e514e25" /><Relationship Type="http://schemas.openxmlformats.org/officeDocument/2006/relationships/slide" Target="/ppt/slides/slide5.xml" Id="Rcd1ae4f4272545c6" /><Relationship Type="http://schemas.openxmlformats.org/officeDocument/2006/relationships/slide" Target="/ppt/slides/slide6.xml" Id="R1ba8f4c7a5c847d7" /><Relationship Type="http://schemas.openxmlformats.org/officeDocument/2006/relationships/slide" Target="/ppt/slides/slide7.xml" Id="R276440939e314e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0697b87f1f42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84c861efb4146" /><Relationship Type="http://schemas.openxmlformats.org/officeDocument/2006/relationships/theme" Target="/ppt/slideMasters/theme/theme1.xml" Id="R170b1b13ee914a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884c861efb41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7ed58b7c64e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50790de9347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50bdf38fc49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f296d5c1f4f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f7f0ead394c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bec948e5341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4081b70fa4d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LODEVOLDEN 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LODEVOLDEN 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LODEVOLDEN IV AS ble etablert [år] og holder til i Nærbø.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LODEVOLDEN 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LODEVOLDEN 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LODEVOLDEN 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−426 014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93 844 455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203 232 101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203 727 855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LODEVOLDEN 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RISA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LODEVOLDEN 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Bjorlandsringen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4365 Nærbø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921 542 577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LODEVOLDEN IV AS</a:t>
            </a:r>
          </a:p>
        </p:txBody>
      </p:sp>
    </p:spTree>
  </p:cSld>
  <p:clrMapOvr>
    <a:masterClrMapping xmlns:a="http://schemas.openxmlformats.org/drawingml/2006/main"/>
  </p:clrMapOvr>
</p:sld>
</file>