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5cd4407f7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6d2b9afb448c1"/>
  </p:sldMasterIdLst>
  <p:sldIdLst>
    <p:sldId xmlns:r="http://schemas.openxmlformats.org/officeDocument/2006/relationships" id="256" r:id="R2076313ceb364e49"/>
    <p:sldId xmlns:r="http://schemas.openxmlformats.org/officeDocument/2006/relationships" id="257" r:id="R6655f4cd7957451f"/>
    <p:sldId xmlns:r="http://schemas.openxmlformats.org/officeDocument/2006/relationships" id="258" r:id="R34e83d15d8904f25"/>
    <p:sldId xmlns:r="http://schemas.openxmlformats.org/officeDocument/2006/relationships" id="259" r:id="R99aabcaadbfa4a90"/>
    <p:sldId xmlns:r="http://schemas.openxmlformats.org/officeDocument/2006/relationships" id="260" r:id="R4b1ced91f2f04734"/>
    <p:sldId xmlns:r="http://schemas.openxmlformats.org/officeDocument/2006/relationships" id="261" r:id="R008a5398ce4746b0"/>
    <p:sldId xmlns:r="http://schemas.openxmlformats.org/officeDocument/2006/relationships" id="262" r:id="R0498fb29fd5b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6d2b9afb448c1" /><Relationship Type="http://schemas.openxmlformats.org/officeDocument/2006/relationships/slide" Target="/ppt/slides/slide1.xml" Id="R2076313ceb364e49" /><Relationship Type="http://schemas.openxmlformats.org/officeDocument/2006/relationships/slide" Target="/ppt/slides/slide2.xml" Id="R6655f4cd7957451f" /><Relationship Type="http://schemas.openxmlformats.org/officeDocument/2006/relationships/slide" Target="/ppt/slides/slide3.xml" Id="R34e83d15d8904f25" /><Relationship Type="http://schemas.openxmlformats.org/officeDocument/2006/relationships/slide" Target="/ppt/slides/slide4.xml" Id="R99aabcaadbfa4a90" /><Relationship Type="http://schemas.openxmlformats.org/officeDocument/2006/relationships/slide" Target="/ppt/slides/slide5.xml" Id="R4b1ced91f2f04734" /><Relationship Type="http://schemas.openxmlformats.org/officeDocument/2006/relationships/slide" Target="/ppt/slides/slide6.xml" Id="R008a5398ce4746b0" /><Relationship Type="http://schemas.openxmlformats.org/officeDocument/2006/relationships/slide" Target="/ppt/slides/slide7.xml" Id="R0498fb29fd5b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485ba1122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59393d5cc4487" /><Relationship Type="http://schemas.openxmlformats.org/officeDocument/2006/relationships/theme" Target="/ppt/slideMasters/theme/theme1.xml" Id="Red28d1c45f8a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59393d5cc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ee3ed7b11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7b53dd5eb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b167fd1e3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bbd602ad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15899644b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4a7043e58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49df294c8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