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9cf7a53ea164b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e85169814c4c2f"/>
  </p:sldMasterIdLst>
  <p:sldIdLst>
    <p:sldId xmlns:r="http://schemas.openxmlformats.org/officeDocument/2006/relationships" id="256" r:id="R1537604e2f214af1"/>
    <p:sldId xmlns:r="http://schemas.openxmlformats.org/officeDocument/2006/relationships" id="257" r:id="Rec5abc52653846b6"/>
    <p:sldId xmlns:r="http://schemas.openxmlformats.org/officeDocument/2006/relationships" id="258" r:id="Ra8f9a5ab7ee6461e"/>
    <p:sldId xmlns:r="http://schemas.openxmlformats.org/officeDocument/2006/relationships" id="259" r:id="R06b1fd59773c45ed"/>
    <p:sldId xmlns:r="http://schemas.openxmlformats.org/officeDocument/2006/relationships" id="260" r:id="Rde4b179cc8a84135"/>
    <p:sldId xmlns:r="http://schemas.openxmlformats.org/officeDocument/2006/relationships" id="261" r:id="R22332d786f6d4ac8"/>
    <p:sldId xmlns:r="http://schemas.openxmlformats.org/officeDocument/2006/relationships" id="262" r:id="R7c7adec2039942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e85169814c4c2f" /><Relationship Type="http://schemas.openxmlformats.org/officeDocument/2006/relationships/slide" Target="/ppt/slides/slide1.xml" Id="R1537604e2f214af1" /><Relationship Type="http://schemas.openxmlformats.org/officeDocument/2006/relationships/slide" Target="/ppt/slides/slide2.xml" Id="Rec5abc52653846b6" /><Relationship Type="http://schemas.openxmlformats.org/officeDocument/2006/relationships/slide" Target="/ppt/slides/slide3.xml" Id="Ra8f9a5ab7ee6461e" /><Relationship Type="http://schemas.openxmlformats.org/officeDocument/2006/relationships/slide" Target="/ppt/slides/slide4.xml" Id="R06b1fd59773c45ed" /><Relationship Type="http://schemas.openxmlformats.org/officeDocument/2006/relationships/slide" Target="/ppt/slides/slide5.xml" Id="Rde4b179cc8a84135" /><Relationship Type="http://schemas.openxmlformats.org/officeDocument/2006/relationships/slide" Target="/ppt/slides/slide6.xml" Id="R22332d786f6d4ac8" /><Relationship Type="http://schemas.openxmlformats.org/officeDocument/2006/relationships/slide" Target="/ppt/slides/slide7.xml" Id="R7c7adec2039942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9ba289749541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6d3854bcb4a9a" /><Relationship Type="http://schemas.openxmlformats.org/officeDocument/2006/relationships/theme" Target="/ppt/slideMasters/theme/theme1.xml" Id="R2ad43acd86b7427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196d3854bcb4a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357c43ad444c4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fbf965fd946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c3e1fce8343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e4c0312b6740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63094ca2b047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063216e5b46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58bdd9a9144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THRANE-STEEN LIKEVEKT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LIKEVEKT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LIKEVEKT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LIKEVEKT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LIKEVEKT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LIKEVEKT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−283 299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29 941 632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230 305 803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244 444 322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LIKEVEKT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THRANE-STEEN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LIKEVEKT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Haakon den godes vei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921 572 948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THRANE-STEEN LIKEVEKT AS</a:t>
            </a:r>
          </a:p>
        </p:txBody>
      </p:sp>
    </p:spTree>
  </p:cSld>
  <p:clrMapOvr>
    <a:masterClrMapping xmlns:a="http://schemas.openxmlformats.org/drawingml/2006/main"/>
  </p:clrMapOvr>
</p:sld>
</file>