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c15f556c44e41b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297bdc26d4c4dc6"/>
  </p:sldMasterIdLst>
  <p:sldIdLst>
    <p:sldId xmlns:r="http://schemas.openxmlformats.org/officeDocument/2006/relationships" id="256" r:id="Ra1826605df3f49d5"/>
    <p:sldId xmlns:r="http://schemas.openxmlformats.org/officeDocument/2006/relationships" id="257" r:id="R4edf08ea53d34072"/>
    <p:sldId xmlns:r="http://schemas.openxmlformats.org/officeDocument/2006/relationships" id="258" r:id="Re7332b4a77964de1"/>
    <p:sldId xmlns:r="http://schemas.openxmlformats.org/officeDocument/2006/relationships" id="259" r:id="R25a635ba926745a3"/>
    <p:sldId xmlns:r="http://schemas.openxmlformats.org/officeDocument/2006/relationships" id="260" r:id="R312fb6e0f545497f"/>
    <p:sldId xmlns:r="http://schemas.openxmlformats.org/officeDocument/2006/relationships" id="261" r:id="Rafb577a075354abb"/>
    <p:sldId xmlns:r="http://schemas.openxmlformats.org/officeDocument/2006/relationships" id="262" r:id="R49aad07e3f1c486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297bdc26d4c4dc6" /><Relationship Type="http://schemas.openxmlformats.org/officeDocument/2006/relationships/slide" Target="/ppt/slides/slide1.xml" Id="Ra1826605df3f49d5" /><Relationship Type="http://schemas.openxmlformats.org/officeDocument/2006/relationships/slide" Target="/ppt/slides/slide2.xml" Id="R4edf08ea53d34072" /><Relationship Type="http://schemas.openxmlformats.org/officeDocument/2006/relationships/slide" Target="/ppt/slides/slide3.xml" Id="Re7332b4a77964de1" /><Relationship Type="http://schemas.openxmlformats.org/officeDocument/2006/relationships/slide" Target="/ppt/slides/slide4.xml" Id="R25a635ba926745a3" /><Relationship Type="http://schemas.openxmlformats.org/officeDocument/2006/relationships/slide" Target="/ppt/slides/slide5.xml" Id="R312fb6e0f545497f" /><Relationship Type="http://schemas.openxmlformats.org/officeDocument/2006/relationships/slide" Target="/ppt/slides/slide6.xml" Id="Rafb577a075354abb" /><Relationship Type="http://schemas.openxmlformats.org/officeDocument/2006/relationships/slide" Target="/ppt/slides/slide7.xml" Id="R49aad07e3f1c486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015ae2426944ec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8e296c0dbf46a9" /><Relationship Type="http://schemas.openxmlformats.org/officeDocument/2006/relationships/theme" Target="/ppt/slideMasters/theme/theme1.xml" Id="R092e5d3e805a436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8e296c0dbf46a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d40e7003614d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8551d74efd42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2b50e8d61749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0dbd5137fc4c2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c7008b3575417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a8d08d6956440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5188ceb67446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OLE JOHANNES MONSEN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JOHANNES MONSEN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349 200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−2 762 052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14 209 377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146 982 444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165 789 403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MONSEN AS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GAUTE MONSEN AS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 MONSEN AS  –  33,0 %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Sjøgata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9008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921 575 475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JOHANNES MONSEN AS</a:t>
            </a:r>
          </a:p>
        </p:txBody>
      </p:sp>
    </p:spTree>
  </p:cSld>
  <p:clrMapOvr>
    <a:masterClrMapping xmlns:a="http://schemas.openxmlformats.org/drawingml/2006/main"/>
  </p:clrMapOvr>
</p:sld>
</file>