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1964cb3ac942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886583f2434dfa"/>
  </p:sldMasterIdLst>
  <p:sldIdLst>
    <p:sldId xmlns:r="http://schemas.openxmlformats.org/officeDocument/2006/relationships" id="256" r:id="R04e1013fac894006"/>
    <p:sldId xmlns:r="http://schemas.openxmlformats.org/officeDocument/2006/relationships" id="257" r:id="Rf68070d40ca64148"/>
    <p:sldId xmlns:r="http://schemas.openxmlformats.org/officeDocument/2006/relationships" id="258" r:id="R895225256c5441a8"/>
    <p:sldId xmlns:r="http://schemas.openxmlformats.org/officeDocument/2006/relationships" id="259" r:id="Rf584be74858d46cb"/>
    <p:sldId xmlns:r="http://schemas.openxmlformats.org/officeDocument/2006/relationships" id="260" r:id="Rd3ff3347f9f84924"/>
    <p:sldId xmlns:r="http://schemas.openxmlformats.org/officeDocument/2006/relationships" id="261" r:id="R9ad2a2c3b267497f"/>
    <p:sldId xmlns:r="http://schemas.openxmlformats.org/officeDocument/2006/relationships" id="262" r:id="R2fb0acc37b8948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886583f2434dfa" /><Relationship Type="http://schemas.openxmlformats.org/officeDocument/2006/relationships/slide" Target="/ppt/slides/slide1.xml" Id="R04e1013fac894006" /><Relationship Type="http://schemas.openxmlformats.org/officeDocument/2006/relationships/slide" Target="/ppt/slides/slide2.xml" Id="Rf68070d40ca64148" /><Relationship Type="http://schemas.openxmlformats.org/officeDocument/2006/relationships/slide" Target="/ppt/slides/slide3.xml" Id="R895225256c5441a8" /><Relationship Type="http://schemas.openxmlformats.org/officeDocument/2006/relationships/slide" Target="/ppt/slides/slide4.xml" Id="Rf584be74858d46cb" /><Relationship Type="http://schemas.openxmlformats.org/officeDocument/2006/relationships/slide" Target="/ppt/slides/slide5.xml" Id="Rd3ff3347f9f84924" /><Relationship Type="http://schemas.openxmlformats.org/officeDocument/2006/relationships/slide" Target="/ppt/slides/slide6.xml" Id="R9ad2a2c3b267497f" /><Relationship Type="http://schemas.openxmlformats.org/officeDocument/2006/relationships/slide" Target="/ppt/slides/slide7.xml" Id="R2fb0acc37b8948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d13400998f47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bd5e4b28824c4c" /><Relationship Type="http://schemas.openxmlformats.org/officeDocument/2006/relationships/theme" Target="/ppt/slideMasters/theme/theme1.xml" Id="Ra8d78070fc274b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bd5e4b28824c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9dc9ae368e44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c5d4f598834d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d2a4cd98842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399025ff1b45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7868492d9843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80444b91242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0c0c7677ff46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ROVER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ROVER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ROVER INVEST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ROVER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ROVER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ROVER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−275 279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440 201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570 232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4 623 127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ROVER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ERLING ARVESCHOUG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LIV BONSAKSEN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ROVER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Brynavegen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921 575 726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ROVER INVEST AS</a:t>
            </a:r>
          </a:p>
        </p:txBody>
      </p:sp>
    </p:spTree>
  </p:cSld>
  <p:clrMapOvr>
    <a:masterClrMapping xmlns:a="http://schemas.openxmlformats.org/drawingml/2006/main"/>
  </p:clrMapOvr>
</p:sld>
</file>