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9e2d85f7d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691219bc742c0"/>
  </p:sldMasterIdLst>
  <p:sldIdLst>
    <p:sldId xmlns:r="http://schemas.openxmlformats.org/officeDocument/2006/relationships" id="256" r:id="R3e3e8c740d3147be"/>
    <p:sldId xmlns:r="http://schemas.openxmlformats.org/officeDocument/2006/relationships" id="257" r:id="Red502cf437c64e9d"/>
    <p:sldId xmlns:r="http://schemas.openxmlformats.org/officeDocument/2006/relationships" id="258" r:id="R618a55220b1b4c67"/>
    <p:sldId xmlns:r="http://schemas.openxmlformats.org/officeDocument/2006/relationships" id="259" r:id="Rfa4fea3ea2d74d21"/>
    <p:sldId xmlns:r="http://schemas.openxmlformats.org/officeDocument/2006/relationships" id="260" r:id="Rec78e9b75d90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691219bc742c0" /><Relationship Type="http://schemas.openxmlformats.org/officeDocument/2006/relationships/slide" Target="/ppt/slides/slide1.xml" Id="R3e3e8c740d3147be" /><Relationship Type="http://schemas.openxmlformats.org/officeDocument/2006/relationships/slide" Target="/ppt/slides/slide2.xml" Id="Red502cf437c64e9d" /><Relationship Type="http://schemas.openxmlformats.org/officeDocument/2006/relationships/slide" Target="/ppt/slides/slide3.xml" Id="R618a55220b1b4c67" /><Relationship Type="http://schemas.openxmlformats.org/officeDocument/2006/relationships/slide" Target="/ppt/slides/slide4.xml" Id="Rfa4fea3ea2d74d21" /><Relationship Type="http://schemas.openxmlformats.org/officeDocument/2006/relationships/slide" Target="/ppt/slides/slide5.xml" Id="Rec78e9b75d90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8d5a6e07d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411b7da1498c" /><Relationship Type="http://schemas.openxmlformats.org/officeDocument/2006/relationships/theme" Target="/ppt/slideMasters/theme/theme1.xml" Id="R89aac66b17cd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a411b7da1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a1324de1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1b1188cc3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efce43f1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68ffcaec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162abbfd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