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6466d24fb40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f293655771441e"/>
  </p:sldMasterIdLst>
  <p:sldIdLst>
    <p:sldId xmlns:r="http://schemas.openxmlformats.org/officeDocument/2006/relationships" id="256" r:id="R84e7498c856c4409"/>
    <p:sldId xmlns:r="http://schemas.openxmlformats.org/officeDocument/2006/relationships" id="257" r:id="R4127aa77c6f14106"/>
    <p:sldId xmlns:r="http://schemas.openxmlformats.org/officeDocument/2006/relationships" id="258" r:id="R42982a4736834618"/>
    <p:sldId xmlns:r="http://schemas.openxmlformats.org/officeDocument/2006/relationships" id="259" r:id="R4216a6ab18db4d83"/>
    <p:sldId xmlns:r="http://schemas.openxmlformats.org/officeDocument/2006/relationships" id="260" r:id="R6f11c4e008494cc7"/>
    <p:sldId xmlns:r="http://schemas.openxmlformats.org/officeDocument/2006/relationships" id="261" r:id="Rc1c1fbaf2d894ab6"/>
    <p:sldId xmlns:r="http://schemas.openxmlformats.org/officeDocument/2006/relationships" id="262" r:id="Raae074edb77b48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293655771441e" /><Relationship Type="http://schemas.openxmlformats.org/officeDocument/2006/relationships/slide" Target="/ppt/slides/slide1.xml" Id="R84e7498c856c4409" /><Relationship Type="http://schemas.openxmlformats.org/officeDocument/2006/relationships/slide" Target="/ppt/slides/slide2.xml" Id="R4127aa77c6f14106" /><Relationship Type="http://schemas.openxmlformats.org/officeDocument/2006/relationships/slide" Target="/ppt/slides/slide3.xml" Id="R42982a4736834618" /><Relationship Type="http://schemas.openxmlformats.org/officeDocument/2006/relationships/slide" Target="/ppt/slides/slide4.xml" Id="R4216a6ab18db4d83" /><Relationship Type="http://schemas.openxmlformats.org/officeDocument/2006/relationships/slide" Target="/ppt/slides/slide5.xml" Id="R6f11c4e008494cc7" /><Relationship Type="http://schemas.openxmlformats.org/officeDocument/2006/relationships/slide" Target="/ppt/slides/slide6.xml" Id="Rc1c1fbaf2d894ab6" /><Relationship Type="http://schemas.openxmlformats.org/officeDocument/2006/relationships/slide" Target="/ppt/slides/slide7.xml" Id="Raae074edb77b48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9c2c22f4245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1dd5de47740ef" /><Relationship Type="http://schemas.openxmlformats.org/officeDocument/2006/relationships/theme" Target="/ppt/slideMasters/theme/theme1.xml" Id="R576e09c5dd8a4a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71dd5de477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997fdee564b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ea4e9e04c44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3ebf8b325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b140183f844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d9b255a704a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3a99f10a24b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aa5193d2c43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−89 760 785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344 821 706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404 384 200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Munkedamsveien 45E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