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6879889ed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1c433eaa14aa0"/>
  </p:sldMasterIdLst>
  <p:sldIdLst>
    <p:sldId xmlns:r="http://schemas.openxmlformats.org/officeDocument/2006/relationships" id="256" r:id="R62e0b9bca780475a"/>
    <p:sldId xmlns:r="http://schemas.openxmlformats.org/officeDocument/2006/relationships" id="257" r:id="R656d84eb706e4897"/>
    <p:sldId xmlns:r="http://schemas.openxmlformats.org/officeDocument/2006/relationships" id="258" r:id="R536236c34210497f"/>
    <p:sldId xmlns:r="http://schemas.openxmlformats.org/officeDocument/2006/relationships" id="259" r:id="R1c8ee23a278d46b8"/>
    <p:sldId xmlns:r="http://schemas.openxmlformats.org/officeDocument/2006/relationships" id="260" r:id="R7d28f3bf106c42ad"/>
    <p:sldId xmlns:r="http://schemas.openxmlformats.org/officeDocument/2006/relationships" id="261" r:id="R3b93c51e93b5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1c433eaa14aa0" /><Relationship Type="http://schemas.openxmlformats.org/officeDocument/2006/relationships/slide" Target="/ppt/slides/slide1.xml" Id="R62e0b9bca780475a" /><Relationship Type="http://schemas.openxmlformats.org/officeDocument/2006/relationships/slide" Target="/ppt/slides/slide2.xml" Id="R656d84eb706e4897" /><Relationship Type="http://schemas.openxmlformats.org/officeDocument/2006/relationships/slide" Target="/ppt/slides/slide3.xml" Id="R536236c34210497f" /><Relationship Type="http://schemas.openxmlformats.org/officeDocument/2006/relationships/slide" Target="/ppt/slides/slide4.xml" Id="R1c8ee23a278d46b8" /><Relationship Type="http://schemas.openxmlformats.org/officeDocument/2006/relationships/slide" Target="/ppt/slides/slide5.xml" Id="R7d28f3bf106c42ad" /><Relationship Type="http://schemas.openxmlformats.org/officeDocument/2006/relationships/slide" Target="/ppt/slides/slide6.xml" Id="R3b93c51e93b5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f0956ea02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45eb739dd46a2" /><Relationship Type="http://schemas.openxmlformats.org/officeDocument/2006/relationships/theme" Target="/ppt/slideMasters/theme/theme1.xml" Id="Rd71e65d35ac1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45eb739dd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d0cb4ac10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8699808ac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5a426b67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4ff5ec9c9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b9303f289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f08e8200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