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705b75d87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62cf62581419e"/>
  </p:sldMasterIdLst>
  <p:sldIdLst>
    <p:sldId xmlns:r="http://schemas.openxmlformats.org/officeDocument/2006/relationships" id="256" r:id="R01e2c3ce615f4f0b"/>
    <p:sldId xmlns:r="http://schemas.openxmlformats.org/officeDocument/2006/relationships" id="257" r:id="Ra68c3f4b38594988"/>
    <p:sldId xmlns:r="http://schemas.openxmlformats.org/officeDocument/2006/relationships" id="258" r:id="Rd0ed875672974d65"/>
    <p:sldId xmlns:r="http://schemas.openxmlformats.org/officeDocument/2006/relationships" id="259" r:id="Ra62956ad301c456c"/>
    <p:sldId xmlns:r="http://schemas.openxmlformats.org/officeDocument/2006/relationships" id="260" r:id="R8f960bf731d24ea2"/>
    <p:sldId xmlns:r="http://schemas.openxmlformats.org/officeDocument/2006/relationships" id="261" r:id="R0f4ec3be09704892"/>
    <p:sldId xmlns:r="http://schemas.openxmlformats.org/officeDocument/2006/relationships" id="262" r:id="Rf04432a21538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62cf62581419e" /><Relationship Type="http://schemas.openxmlformats.org/officeDocument/2006/relationships/slide" Target="/ppt/slides/slide1.xml" Id="R01e2c3ce615f4f0b" /><Relationship Type="http://schemas.openxmlformats.org/officeDocument/2006/relationships/slide" Target="/ppt/slides/slide2.xml" Id="Ra68c3f4b38594988" /><Relationship Type="http://schemas.openxmlformats.org/officeDocument/2006/relationships/slide" Target="/ppt/slides/slide3.xml" Id="Rd0ed875672974d65" /><Relationship Type="http://schemas.openxmlformats.org/officeDocument/2006/relationships/slide" Target="/ppt/slides/slide4.xml" Id="Ra62956ad301c456c" /><Relationship Type="http://schemas.openxmlformats.org/officeDocument/2006/relationships/slide" Target="/ppt/slides/slide5.xml" Id="R8f960bf731d24ea2" /><Relationship Type="http://schemas.openxmlformats.org/officeDocument/2006/relationships/slide" Target="/ppt/slides/slide6.xml" Id="R0f4ec3be09704892" /><Relationship Type="http://schemas.openxmlformats.org/officeDocument/2006/relationships/slide" Target="/ppt/slides/slide7.xml" Id="Rf04432a21538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d84c3268d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f70020244735" /><Relationship Type="http://schemas.openxmlformats.org/officeDocument/2006/relationships/theme" Target="/ppt/slideMasters/theme/theme1.xml" Id="R3209e89d160341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8f700202447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033501196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419a52a1a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42f6b4903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5e51bd4f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49def871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e4084ec5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a355bce6b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VARTDAL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68 473 639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75 960 493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