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134710435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1659a5c2c47a4"/>
  </p:sldMasterIdLst>
  <p:sldIdLst>
    <p:sldId xmlns:r="http://schemas.openxmlformats.org/officeDocument/2006/relationships" id="256" r:id="R163ab19635a64936"/>
    <p:sldId xmlns:r="http://schemas.openxmlformats.org/officeDocument/2006/relationships" id="257" r:id="R1ea2d204f06f4971"/>
    <p:sldId xmlns:r="http://schemas.openxmlformats.org/officeDocument/2006/relationships" id="258" r:id="Rdb5748f9096a4237"/>
    <p:sldId xmlns:r="http://schemas.openxmlformats.org/officeDocument/2006/relationships" id="259" r:id="Ra1a5a40184eb425c"/>
    <p:sldId xmlns:r="http://schemas.openxmlformats.org/officeDocument/2006/relationships" id="260" r:id="Rb6a9d35e862c4d44"/>
    <p:sldId xmlns:r="http://schemas.openxmlformats.org/officeDocument/2006/relationships" id="261" r:id="Rf4b6a1c3cb104048"/>
    <p:sldId xmlns:r="http://schemas.openxmlformats.org/officeDocument/2006/relationships" id="262" r:id="R07b968b4c4c2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1659a5c2c47a4" /><Relationship Type="http://schemas.openxmlformats.org/officeDocument/2006/relationships/slide" Target="/ppt/slides/slide1.xml" Id="R163ab19635a64936" /><Relationship Type="http://schemas.openxmlformats.org/officeDocument/2006/relationships/slide" Target="/ppt/slides/slide2.xml" Id="R1ea2d204f06f4971" /><Relationship Type="http://schemas.openxmlformats.org/officeDocument/2006/relationships/slide" Target="/ppt/slides/slide3.xml" Id="Rdb5748f9096a4237" /><Relationship Type="http://schemas.openxmlformats.org/officeDocument/2006/relationships/slide" Target="/ppt/slides/slide4.xml" Id="Ra1a5a40184eb425c" /><Relationship Type="http://schemas.openxmlformats.org/officeDocument/2006/relationships/slide" Target="/ppt/slides/slide5.xml" Id="Rb6a9d35e862c4d44" /><Relationship Type="http://schemas.openxmlformats.org/officeDocument/2006/relationships/slide" Target="/ppt/slides/slide6.xml" Id="Rf4b6a1c3cb104048" /><Relationship Type="http://schemas.openxmlformats.org/officeDocument/2006/relationships/slide" Target="/ppt/slides/slide7.xml" Id="R07b968b4c4c2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c766b5e60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5e5267cc40f1" /><Relationship Type="http://schemas.openxmlformats.org/officeDocument/2006/relationships/theme" Target="/ppt/slideMasters/theme/theme1.xml" Id="R1c6b4e41501a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45e5267cc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165d67aa7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7a296dd6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c542daa3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e27d3e01b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e59565eb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cce88d70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76e705b7a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BLANKENBORG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HARDERSEN PRYDZ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