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417fa5a54f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1478b1032a42a2"/>
  </p:sldMasterIdLst>
  <p:sldIdLst>
    <p:sldId xmlns:r="http://schemas.openxmlformats.org/officeDocument/2006/relationships" id="256" r:id="Rb60c88e5825048c9"/>
    <p:sldId xmlns:r="http://schemas.openxmlformats.org/officeDocument/2006/relationships" id="257" r:id="Ra46379c0aa774dfe"/>
    <p:sldId xmlns:r="http://schemas.openxmlformats.org/officeDocument/2006/relationships" id="258" r:id="Rc9303d4582364ea4"/>
    <p:sldId xmlns:r="http://schemas.openxmlformats.org/officeDocument/2006/relationships" id="259" r:id="R1ef987a886ae467e"/>
    <p:sldId xmlns:r="http://schemas.openxmlformats.org/officeDocument/2006/relationships" id="260" r:id="Ree4ac7ac9d0647fd"/>
    <p:sldId xmlns:r="http://schemas.openxmlformats.org/officeDocument/2006/relationships" id="261" r:id="R8ebd846d76b44a5b"/>
    <p:sldId xmlns:r="http://schemas.openxmlformats.org/officeDocument/2006/relationships" id="262" r:id="Redad4f401c344a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478b1032a42a2" /><Relationship Type="http://schemas.openxmlformats.org/officeDocument/2006/relationships/slide" Target="/ppt/slides/slide1.xml" Id="Rb60c88e5825048c9" /><Relationship Type="http://schemas.openxmlformats.org/officeDocument/2006/relationships/slide" Target="/ppt/slides/slide2.xml" Id="Ra46379c0aa774dfe" /><Relationship Type="http://schemas.openxmlformats.org/officeDocument/2006/relationships/slide" Target="/ppt/slides/slide3.xml" Id="Rc9303d4582364ea4" /><Relationship Type="http://schemas.openxmlformats.org/officeDocument/2006/relationships/slide" Target="/ppt/slides/slide4.xml" Id="R1ef987a886ae467e" /><Relationship Type="http://schemas.openxmlformats.org/officeDocument/2006/relationships/slide" Target="/ppt/slides/slide5.xml" Id="Ree4ac7ac9d0647fd" /><Relationship Type="http://schemas.openxmlformats.org/officeDocument/2006/relationships/slide" Target="/ppt/slides/slide6.xml" Id="R8ebd846d76b44a5b" /><Relationship Type="http://schemas.openxmlformats.org/officeDocument/2006/relationships/slide" Target="/ppt/slides/slide7.xml" Id="Redad4f401c344a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bb5a0039242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b8ab9e9a1456c" /><Relationship Type="http://schemas.openxmlformats.org/officeDocument/2006/relationships/theme" Target="/ppt/slideMasters/theme/theme1.xml" Id="Rd5df4c49ab2243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1b8ab9e9a145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eaa956f5441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161fbbdda42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c6ff2b21744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7fda5e91a4a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b9743f02e47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0a437270440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cb9f9430c46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ØST-REVISJON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16 172 349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2 406 180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1 852 179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982 584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5 807 806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FUGLESTEG DALE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GRØM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MUNCH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STEDJEBERG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Kråkerøyveien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921 595 336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ØST-REVISJON AS</a:t>
            </a:r>
          </a:p>
        </p:txBody>
      </p:sp>
    </p:spTree>
  </p:cSld>
  <p:clrMapOvr>
    <a:masterClrMapping xmlns:a="http://schemas.openxmlformats.org/drawingml/2006/main"/>
  </p:clrMapOvr>
</p:sld>
</file>