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4ed259c34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c4f2d2cdb4687"/>
  </p:sldMasterIdLst>
  <p:sldIdLst>
    <p:sldId xmlns:r="http://schemas.openxmlformats.org/officeDocument/2006/relationships" id="256" r:id="Ra487b2effec544e8"/>
    <p:sldId xmlns:r="http://schemas.openxmlformats.org/officeDocument/2006/relationships" id="257" r:id="R1c298b9026f842fa"/>
    <p:sldId xmlns:r="http://schemas.openxmlformats.org/officeDocument/2006/relationships" id="258" r:id="Rab806da5d3124dbe"/>
    <p:sldId xmlns:r="http://schemas.openxmlformats.org/officeDocument/2006/relationships" id="259" r:id="Re8300c5b4395491f"/>
    <p:sldId xmlns:r="http://schemas.openxmlformats.org/officeDocument/2006/relationships" id="260" r:id="R7fc2a00eddec48b0"/>
    <p:sldId xmlns:r="http://schemas.openxmlformats.org/officeDocument/2006/relationships" id="261" r:id="Rb6483e5b9b174343"/>
    <p:sldId xmlns:r="http://schemas.openxmlformats.org/officeDocument/2006/relationships" id="262" r:id="R1f1c1a621265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c4f2d2cdb4687" /><Relationship Type="http://schemas.openxmlformats.org/officeDocument/2006/relationships/slide" Target="/ppt/slides/slide1.xml" Id="Ra487b2effec544e8" /><Relationship Type="http://schemas.openxmlformats.org/officeDocument/2006/relationships/slide" Target="/ppt/slides/slide2.xml" Id="R1c298b9026f842fa" /><Relationship Type="http://schemas.openxmlformats.org/officeDocument/2006/relationships/slide" Target="/ppt/slides/slide3.xml" Id="Rab806da5d3124dbe" /><Relationship Type="http://schemas.openxmlformats.org/officeDocument/2006/relationships/slide" Target="/ppt/slides/slide4.xml" Id="Re8300c5b4395491f" /><Relationship Type="http://schemas.openxmlformats.org/officeDocument/2006/relationships/slide" Target="/ppt/slides/slide5.xml" Id="R7fc2a00eddec48b0" /><Relationship Type="http://schemas.openxmlformats.org/officeDocument/2006/relationships/slide" Target="/ppt/slides/slide6.xml" Id="Rb6483e5b9b174343" /><Relationship Type="http://schemas.openxmlformats.org/officeDocument/2006/relationships/slide" Target="/ppt/slides/slide7.xml" Id="R1f1c1a621265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c62fb9881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7eaf2b064d39" /><Relationship Type="http://schemas.openxmlformats.org/officeDocument/2006/relationships/theme" Target="/ppt/slideMasters/theme/theme1.xml" Id="Rafa3c0c5b2ca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27eaf2b06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82969d9d1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513492d4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6cb6c87d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8cef78402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0ff9a1b91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109f337f48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37fb76e0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31 256 346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