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98691a5f7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b398fefd74250"/>
  </p:sldMasterIdLst>
  <p:sldIdLst>
    <p:sldId xmlns:r="http://schemas.openxmlformats.org/officeDocument/2006/relationships" id="256" r:id="R526fcf68bf7844fd"/>
    <p:sldId xmlns:r="http://schemas.openxmlformats.org/officeDocument/2006/relationships" id="257" r:id="Rc3d213eb8deb46e7"/>
    <p:sldId xmlns:r="http://schemas.openxmlformats.org/officeDocument/2006/relationships" id="258" r:id="R674891f132384802"/>
    <p:sldId xmlns:r="http://schemas.openxmlformats.org/officeDocument/2006/relationships" id="259" r:id="R7a08e01022fc48e7"/>
    <p:sldId xmlns:r="http://schemas.openxmlformats.org/officeDocument/2006/relationships" id="260" r:id="Rb35cecf21eed4d7b"/>
    <p:sldId xmlns:r="http://schemas.openxmlformats.org/officeDocument/2006/relationships" id="261" r:id="R84cc8b0da634416f"/>
    <p:sldId xmlns:r="http://schemas.openxmlformats.org/officeDocument/2006/relationships" id="262" r:id="Rf36eea8fa06b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b398fefd74250" /><Relationship Type="http://schemas.openxmlformats.org/officeDocument/2006/relationships/slide" Target="/ppt/slides/slide1.xml" Id="R526fcf68bf7844fd" /><Relationship Type="http://schemas.openxmlformats.org/officeDocument/2006/relationships/slide" Target="/ppt/slides/slide2.xml" Id="Rc3d213eb8deb46e7" /><Relationship Type="http://schemas.openxmlformats.org/officeDocument/2006/relationships/slide" Target="/ppt/slides/slide3.xml" Id="R674891f132384802" /><Relationship Type="http://schemas.openxmlformats.org/officeDocument/2006/relationships/slide" Target="/ppt/slides/slide4.xml" Id="R7a08e01022fc48e7" /><Relationship Type="http://schemas.openxmlformats.org/officeDocument/2006/relationships/slide" Target="/ppt/slides/slide5.xml" Id="Rb35cecf21eed4d7b" /><Relationship Type="http://schemas.openxmlformats.org/officeDocument/2006/relationships/slide" Target="/ppt/slides/slide6.xml" Id="R84cc8b0da634416f" /><Relationship Type="http://schemas.openxmlformats.org/officeDocument/2006/relationships/slide" Target="/ppt/slides/slide7.xml" Id="Rf36eea8fa06b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5ae490a8a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614748884e99" /><Relationship Type="http://schemas.openxmlformats.org/officeDocument/2006/relationships/theme" Target="/ppt/slideMasters/theme/theme1.xml" Id="Reccefb94f9bb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861474888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e165e395f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78e1b65a241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e6e2946b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f9d38dff4a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8e0ee07b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0b22b2b141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63b40dfa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