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7a6c5d99c41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858faef434145"/>
  </p:sldMasterIdLst>
  <p:sldIdLst>
    <p:sldId xmlns:r="http://schemas.openxmlformats.org/officeDocument/2006/relationships" id="256" r:id="R90eab3888e514a55"/>
    <p:sldId xmlns:r="http://schemas.openxmlformats.org/officeDocument/2006/relationships" id="257" r:id="Rbbbfda9a07384f9a"/>
    <p:sldId xmlns:r="http://schemas.openxmlformats.org/officeDocument/2006/relationships" id="258" r:id="R08677dd940e54344"/>
    <p:sldId xmlns:r="http://schemas.openxmlformats.org/officeDocument/2006/relationships" id="259" r:id="Rc1fefd3f92d64908"/>
    <p:sldId xmlns:r="http://schemas.openxmlformats.org/officeDocument/2006/relationships" id="260" r:id="R79daeca5a36b443a"/>
    <p:sldId xmlns:r="http://schemas.openxmlformats.org/officeDocument/2006/relationships" id="261" r:id="R68aede69b22e46d7"/>
    <p:sldId xmlns:r="http://schemas.openxmlformats.org/officeDocument/2006/relationships" id="262" r:id="R60de823ef241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858faef434145" /><Relationship Type="http://schemas.openxmlformats.org/officeDocument/2006/relationships/slide" Target="/ppt/slides/slide1.xml" Id="R90eab3888e514a55" /><Relationship Type="http://schemas.openxmlformats.org/officeDocument/2006/relationships/slide" Target="/ppt/slides/slide2.xml" Id="Rbbbfda9a07384f9a" /><Relationship Type="http://schemas.openxmlformats.org/officeDocument/2006/relationships/slide" Target="/ppt/slides/slide3.xml" Id="R08677dd940e54344" /><Relationship Type="http://schemas.openxmlformats.org/officeDocument/2006/relationships/slide" Target="/ppt/slides/slide4.xml" Id="Rc1fefd3f92d64908" /><Relationship Type="http://schemas.openxmlformats.org/officeDocument/2006/relationships/slide" Target="/ppt/slides/slide5.xml" Id="R79daeca5a36b443a" /><Relationship Type="http://schemas.openxmlformats.org/officeDocument/2006/relationships/slide" Target="/ppt/slides/slide6.xml" Id="R68aede69b22e46d7" /><Relationship Type="http://schemas.openxmlformats.org/officeDocument/2006/relationships/slide" Target="/ppt/slides/slide7.xml" Id="R60de823ef241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c1959eceb4b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ab7bc529f4c20" /><Relationship Type="http://schemas.openxmlformats.org/officeDocument/2006/relationships/theme" Target="/ppt/slideMasters/theme/theme1.xml" Id="R1f59f5ae0ea746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ab7bc529f4c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a0105f64e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c7ebd6695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37c787554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abcf7e50d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11321f862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8eef04e814e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8e0aa7ef9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FRYDENBØ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GROUP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32 318 503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−28 956 835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17 626 800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914 766 609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998 252 328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921 629 710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