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2e1f711f21041a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b0b967582364854"/>
  </p:sldMasterIdLst>
  <p:sldIdLst>
    <p:sldId xmlns:r="http://schemas.openxmlformats.org/officeDocument/2006/relationships" id="256" r:id="R6145cbba39354339"/>
    <p:sldId xmlns:r="http://schemas.openxmlformats.org/officeDocument/2006/relationships" id="257" r:id="R690f3dca29df4310"/>
    <p:sldId xmlns:r="http://schemas.openxmlformats.org/officeDocument/2006/relationships" id="258" r:id="Rf059c146f51e4e03"/>
    <p:sldId xmlns:r="http://schemas.openxmlformats.org/officeDocument/2006/relationships" id="259" r:id="Ra60dd88217734d25"/>
    <p:sldId xmlns:r="http://schemas.openxmlformats.org/officeDocument/2006/relationships" id="260" r:id="R2dc50508665d409c"/>
    <p:sldId xmlns:r="http://schemas.openxmlformats.org/officeDocument/2006/relationships" id="261" r:id="Rba0b0b3804204448"/>
    <p:sldId xmlns:r="http://schemas.openxmlformats.org/officeDocument/2006/relationships" id="262" r:id="Rc7e9b6bf262349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0b967582364854" /><Relationship Type="http://schemas.openxmlformats.org/officeDocument/2006/relationships/slide" Target="/ppt/slides/slide1.xml" Id="R6145cbba39354339" /><Relationship Type="http://schemas.openxmlformats.org/officeDocument/2006/relationships/slide" Target="/ppt/slides/slide2.xml" Id="R690f3dca29df4310" /><Relationship Type="http://schemas.openxmlformats.org/officeDocument/2006/relationships/slide" Target="/ppt/slides/slide3.xml" Id="Rf059c146f51e4e03" /><Relationship Type="http://schemas.openxmlformats.org/officeDocument/2006/relationships/slide" Target="/ppt/slides/slide4.xml" Id="Ra60dd88217734d25" /><Relationship Type="http://schemas.openxmlformats.org/officeDocument/2006/relationships/slide" Target="/ppt/slides/slide5.xml" Id="R2dc50508665d409c" /><Relationship Type="http://schemas.openxmlformats.org/officeDocument/2006/relationships/slide" Target="/ppt/slides/slide6.xml" Id="Rba0b0b3804204448" /><Relationship Type="http://schemas.openxmlformats.org/officeDocument/2006/relationships/slide" Target="/ppt/slides/slide7.xml" Id="Rc7e9b6bf262349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b0eefadb4d49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4409b724ec440f" /><Relationship Type="http://schemas.openxmlformats.org/officeDocument/2006/relationships/theme" Target="/ppt/slideMasters/theme/theme1.xml" Id="Rbec22d49636e454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4409b724ec44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0318212ae347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21a5025474e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36822af2b745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f3dd0ffdaf49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471efad198405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52a0ead20f44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4c09173e90495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BLIKKENSLAGER T I PEDERSEN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BLIKKENSLAGER T I PEDERSEN AS ble etablert [år] og holder til i Søgne.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22 662 268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4 892 386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4 086 177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1 722 515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10 708 067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ARENA EIENDOM LUNDE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Lundeveien 124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4640 Søgne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921 630 786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BLIKKENSLAGER T I PEDERSEN AS</a:t>
            </a:r>
          </a:p>
        </p:txBody>
      </p:sp>
    </p:spTree>
  </p:cSld>
  <p:clrMapOvr>
    <a:masterClrMapping xmlns:a="http://schemas.openxmlformats.org/drawingml/2006/main"/>
  </p:clrMapOvr>
</p:sld>
</file>