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c70ef138544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f0f150eaf4db8"/>
  </p:sldMasterIdLst>
  <p:sldIdLst>
    <p:sldId xmlns:r="http://schemas.openxmlformats.org/officeDocument/2006/relationships" id="256" r:id="Rcaa39f23ec0f43e1"/>
    <p:sldId xmlns:r="http://schemas.openxmlformats.org/officeDocument/2006/relationships" id="257" r:id="R40177e93f91d4b37"/>
    <p:sldId xmlns:r="http://schemas.openxmlformats.org/officeDocument/2006/relationships" id="258" r:id="R29c390981a644088"/>
    <p:sldId xmlns:r="http://schemas.openxmlformats.org/officeDocument/2006/relationships" id="259" r:id="Ra5978449a60a4a23"/>
    <p:sldId xmlns:r="http://schemas.openxmlformats.org/officeDocument/2006/relationships" id="260" r:id="R4edd05d81ecb44df"/>
    <p:sldId xmlns:r="http://schemas.openxmlformats.org/officeDocument/2006/relationships" id="261" r:id="R5a694686e0414728"/>
    <p:sldId xmlns:r="http://schemas.openxmlformats.org/officeDocument/2006/relationships" id="262" r:id="Rc0df2ed2a69a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f0f150eaf4db8" /><Relationship Type="http://schemas.openxmlformats.org/officeDocument/2006/relationships/slide" Target="/ppt/slides/slide1.xml" Id="Rcaa39f23ec0f43e1" /><Relationship Type="http://schemas.openxmlformats.org/officeDocument/2006/relationships/slide" Target="/ppt/slides/slide2.xml" Id="R40177e93f91d4b37" /><Relationship Type="http://schemas.openxmlformats.org/officeDocument/2006/relationships/slide" Target="/ppt/slides/slide3.xml" Id="R29c390981a644088" /><Relationship Type="http://schemas.openxmlformats.org/officeDocument/2006/relationships/slide" Target="/ppt/slides/slide4.xml" Id="Ra5978449a60a4a23" /><Relationship Type="http://schemas.openxmlformats.org/officeDocument/2006/relationships/slide" Target="/ppt/slides/slide5.xml" Id="R4edd05d81ecb44df" /><Relationship Type="http://schemas.openxmlformats.org/officeDocument/2006/relationships/slide" Target="/ppt/slides/slide6.xml" Id="R5a694686e0414728" /><Relationship Type="http://schemas.openxmlformats.org/officeDocument/2006/relationships/slide" Target="/ppt/slides/slide7.xml" Id="Rc0df2ed2a69a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93048e3a4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1326e91b54af5" /><Relationship Type="http://schemas.openxmlformats.org/officeDocument/2006/relationships/theme" Target="/ppt/slideMasters/theme/theme1.xml" Id="R6c7c0059598d49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1326e91b5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2199ae2a846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d0bd5160b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4671c7901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20a7ff1d1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bd6d249c041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1ca84c7b346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c0bbfea8c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GJØVAAG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GJØVAAG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GJØVAAG INVESTMENT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GJØVAAG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GJØVAAG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GJØVAAG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23 457 756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227 841 535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250 228 978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GJØVAAG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GJØVAAG KNUT H HOLLER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GJØVAAG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921 631 308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GJØVAAG INVESTMENT AS</a:t>
            </a:r>
          </a:p>
        </p:txBody>
      </p:sp>
    </p:spTree>
  </p:cSld>
  <p:clrMapOvr>
    <a:masterClrMapping xmlns:a="http://schemas.openxmlformats.org/drawingml/2006/main"/>
  </p:clrMapOvr>
</p:sld>
</file>