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3f242df2974f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0cbc517721459b"/>
  </p:sldMasterIdLst>
  <p:sldIdLst>
    <p:sldId xmlns:r="http://schemas.openxmlformats.org/officeDocument/2006/relationships" id="256" r:id="Reff84458e4e542e3"/>
    <p:sldId xmlns:r="http://schemas.openxmlformats.org/officeDocument/2006/relationships" id="257" r:id="R10e10602b42d4951"/>
    <p:sldId xmlns:r="http://schemas.openxmlformats.org/officeDocument/2006/relationships" id="258" r:id="Rb9bae153ffba431c"/>
    <p:sldId xmlns:r="http://schemas.openxmlformats.org/officeDocument/2006/relationships" id="259" r:id="Rb8c86df1e8cd4c46"/>
    <p:sldId xmlns:r="http://schemas.openxmlformats.org/officeDocument/2006/relationships" id="260" r:id="Rf9ea5708625c41d3"/>
    <p:sldId xmlns:r="http://schemas.openxmlformats.org/officeDocument/2006/relationships" id="261" r:id="Rafd75924b7f940c5"/>
    <p:sldId xmlns:r="http://schemas.openxmlformats.org/officeDocument/2006/relationships" id="262" r:id="R2de495db25b141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0cbc517721459b" /><Relationship Type="http://schemas.openxmlformats.org/officeDocument/2006/relationships/slide" Target="/ppt/slides/slide1.xml" Id="Reff84458e4e542e3" /><Relationship Type="http://schemas.openxmlformats.org/officeDocument/2006/relationships/slide" Target="/ppt/slides/slide2.xml" Id="R10e10602b42d4951" /><Relationship Type="http://schemas.openxmlformats.org/officeDocument/2006/relationships/slide" Target="/ppt/slides/slide3.xml" Id="Rb9bae153ffba431c" /><Relationship Type="http://schemas.openxmlformats.org/officeDocument/2006/relationships/slide" Target="/ppt/slides/slide4.xml" Id="Rb8c86df1e8cd4c46" /><Relationship Type="http://schemas.openxmlformats.org/officeDocument/2006/relationships/slide" Target="/ppt/slides/slide5.xml" Id="Rf9ea5708625c41d3" /><Relationship Type="http://schemas.openxmlformats.org/officeDocument/2006/relationships/slide" Target="/ppt/slides/slide6.xml" Id="Rafd75924b7f940c5" /><Relationship Type="http://schemas.openxmlformats.org/officeDocument/2006/relationships/slide" Target="/ppt/slides/slide7.xml" Id="R2de495db25b141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51af4eec0848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c23f8469849e4" /><Relationship Type="http://schemas.openxmlformats.org/officeDocument/2006/relationships/theme" Target="/ppt/slideMasters/theme/theme1.xml" Id="R5b8df81d69434b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8c23f8469849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70e8617414f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92bebd6924d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40eabf7d647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317373af24a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e93a437f745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22d3d37194b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80d87069746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FRYDENBØ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FRYDENBØ INVESTMENT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35 508 059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273 658 763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309 824 867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GJØVAAG INVESTMENT AS  –  65,1 %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GN INVEST AS  –  34,9 %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Damsgårdsveien 135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5160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921 631 383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INVESTMENT AS</a:t>
            </a:r>
          </a:p>
        </p:txBody>
      </p:sp>
    </p:spTree>
  </p:cSld>
  <p:clrMapOvr>
    <a:masterClrMapping xmlns:a="http://schemas.openxmlformats.org/drawingml/2006/main"/>
  </p:clrMapOvr>
</p:sld>
</file>