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86aa8534d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183c8d39e4402"/>
  </p:sldMasterIdLst>
  <p:sldIdLst>
    <p:sldId xmlns:r="http://schemas.openxmlformats.org/officeDocument/2006/relationships" id="256" r:id="Rc258d5c4a4a24b60"/>
    <p:sldId xmlns:r="http://schemas.openxmlformats.org/officeDocument/2006/relationships" id="257" r:id="R32d1c46f9ce74814"/>
    <p:sldId xmlns:r="http://schemas.openxmlformats.org/officeDocument/2006/relationships" id="258" r:id="Rb81d0ddfc6da41fd"/>
    <p:sldId xmlns:r="http://schemas.openxmlformats.org/officeDocument/2006/relationships" id="259" r:id="R5d6f991e9830495d"/>
    <p:sldId xmlns:r="http://schemas.openxmlformats.org/officeDocument/2006/relationships" id="260" r:id="Rb6218f573de640f8"/>
    <p:sldId xmlns:r="http://schemas.openxmlformats.org/officeDocument/2006/relationships" id="261" r:id="Ra9441c2701ba4de1"/>
    <p:sldId xmlns:r="http://schemas.openxmlformats.org/officeDocument/2006/relationships" id="262" r:id="R3eb4d27be612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183c8d39e4402" /><Relationship Type="http://schemas.openxmlformats.org/officeDocument/2006/relationships/slide" Target="/ppt/slides/slide1.xml" Id="Rc258d5c4a4a24b60" /><Relationship Type="http://schemas.openxmlformats.org/officeDocument/2006/relationships/slide" Target="/ppt/slides/slide2.xml" Id="R32d1c46f9ce74814" /><Relationship Type="http://schemas.openxmlformats.org/officeDocument/2006/relationships/slide" Target="/ppt/slides/slide3.xml" Id="Rb81d0ddfc6da41fd" /><Relationship Type="http://schemas.openxmlformats.org/officeDocument/2006/relationships/slide" Target="/ppt/slides/slide4.xml" Id="R5d6f991e9830495d" /><Relationship Type="http://schemas.openxmlformats.org/officeDocument/2006/relationships/slide" Target="/ppt/slides/slide5.xml" Id="Rb6218f573de640f8" /><Relationship Type="http://schemas.openxmlformats.org/officeDocument/2006/relationships/slide" Target="/ppt/slides/slide6.xml" Id="Ra9441c2701ba4de1" /><Relationship Type="http://schemas.openxmlformats.org/officeDocument/2006/relationships/slide" Target="/ppt/slides/slide7.xml" Id="R3eb4d27be612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3d90f6f57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6c30d679f4b9d" /><Relationship Type="http://schemas.openxmlformats.org/officeDocument/2006/relationships/theme" Target="/ppt/slideMasters/theme/theme1.xml" Id="R524c1a8853bb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6c30d679f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c0b7d4691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3969b1c1c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acd9814a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85e2996ee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6c7f31b9e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918db473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6c0b15c7e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335 037 888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345 516 167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