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737555a93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9d7e83f2e4a2e"/>
  </p:sldMasterIdLst>
  <p:sldIdLst>
    <p:sldId xmlns:r="http://schemas.openxmlformats.org/officeDocument/2006/relationships" id="256" r:id="Rdedae8ca9ec240a9"/>
    <p:sldId xmlns:r="http://schemas.openxmlformats.org/officeDocument/2006/relationships" id="257" r:id="Rfad8b57c994543d5"/>
    <p:sldId xmlns:r="http://schemas.openxmlformats.org/officeDocument/2006/relationships" id="258" r:id="Reb6e4483fb574f67"/>
    <p:sldId xmlns:r="http://schemas.openxmlformats.org/officeDocument/2006/relationships" id="259" r:id="R0940dc12055b4830"/>
    <p:sldId xmlns:r="http://schemas.openxmlformats.org/officeDocument/2006/relationships" id="260" r:id="Rebbca89e13f14872"/>
    <p:sldId xmlns:r="http://schemas.openxmlformats.org/officeDocument/2006/relationships" id="261" r:id="R0cb3ec6976f847aa"/>
    <p:sldId xmlns:r="http://schemas.openxmlformats.org/officeDocument/2006/relationships" id="262" r:id="R556146ea41b5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9d7e83f2e4a2e" /><Relationship Type="http://schemas.openxmlformats.org/officeDocument/2006/relationships/slide" Target="/ppt/slides/slide1.xml" Id="Rdedae8ca9ec240a9" /><Relationship Type="http://schemas.openxmlformats.org/officeDocument/2006/relationships/slide" Target="/ppt/slides/slide2.xml" Id="Rfad8b57c994543d5" /><Relationship Type="http://schemas.openxmlformats.org/officeDocument/2006/relationships/slide" Target="/ppt/slides/slide3.xml" Id="Reb6e4483fb574f67" /><Relationship Type="http://schemas.openxmlformats.org/officeDocument/2006/relationships/slide" Target="/ppt/slides/slide4.xml" Id="R0940dc12055b4830" /><Relationship Type="http://schemas.openxmlformats.org/officeDocument/2006/relationships/slide" Target="/ppt/slides/slide5.xml" Id="Rebbca89e13f14872" /><Relationship Type="http://schemas.openxmlformats.org/officeDocument/2006/relationships/slide" Target="/ppt/slides/slide6.xml" Id="R0cb3ec6976f847aa" /><Relationship Type="http://schemas.openxmlformats.org/officeDocument/2006/relationships/slide" Target="/ppt/slides/slide7.xml" Id="R556146ea41b5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acb38ac1d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f9e935394154" /><Relationship Type="http://schemas.openxmlformats.org/officeDocument/2006/relationships/theme" Target="/ppt/slideMasters/theme/theme1.xml" Id="Ra222fd4a24b0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bf9e93539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8f4d5c290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ffabf931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94524f703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e876c17df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49bc3731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a7a4cf6a0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25486ac3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